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9.jpg" ContentType="image/png"/>
  <Override PartName="/ppt/media/image20.jpg" ContentType="image/png"/>
  <Override PartName="/ppt/media/image21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5" r:id="rId3"/>
    <p:sldId id="285" r:id="rId4"/>
    <p:sldId id="278" r:id="rId5"/>
    <p:sldId id="287" r:id="rId6"/>
    <p:sldId id="286" r:id="rId7"/>
    <p:sldId id="269" r:id="rId8"/>
    <p:sldId id="291" r:id="rId9"/>
    <p:sldId id="290" r:id="rId10"/>
    <p:sldId id="292" r:id="rId11"/>
    <p:sldId id="296" r:id="rId12"/>
    <p:sldId id="293" r:id="rId13"/>
    <p:sldId id="284" r:id="rId14"/>
    <p:sldId id="295" r:id="rId15"/>
    <p:sldId id="283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66" userDrawn="1">
          <p15:clr>
            <a:srgbClr val="A4A3A4"/>
          </p15:clr>
        </p15:guide>
        <p15:guide id="2" pos="5654" userDrawn="1">
          <p15:clr>
            <a:srgbClr val="A4A3A4"/>
          </p15:clr>
        </p15:guide>
        <p15:guide id="3" pos="756" userDrawn="1">
          <p15:clr>
            <a:srgbClr val="A4A3A4"/>
          </p15:clr>
        </p15:guide>
        <p15:guide id="4" orient="horz" pos="8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6F65"/>
    <a:srgbClr val="287184"/>
    <a:srgbClr val="89A67A"/>
    <a:srgbClr val="E49B35"/>
    <a:srgbClr val="508799"/>
    <a:srgbClr val="ED7167"/>
    <a:srgbClr val="ED6E64"/>
    <a:srgbClr val="D57053"/>
    <a:srgbClr val="EBCEBC"/>
    <a:srgbClr val="EBD3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48" autoAdjust="0"/>
    <p:restoredTop sz="82385"/>
  </p:normalViewPr>
  <p:slideViewPr>
    <p:cSldViewPr snapToGrid="0">
      <p:cViewPr>
        <p:scale>
          <a:sx n="66" d="100"/>
          <a:sy n="66" d="100"/>
        </p:scale>
        <p:origin x="728" y="1024"/>
      </p:cViewPr>
      <p:guideLst>
        <p:guide orient="horz" pos="3566"/>
        <p:guide pos="5654"/>
        <p:guide pos="756"/>
        <p:guide orient="horz" pos="86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0778-D782-46AB-918C-02950C9E19C4}" type="datetimeFigureOut">
              <a:rPr lang="zh-CN" altLang="en-US" smtClean="0"/>
              <a:t>17/6/14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C713-0A25-4B27-8294-86EE1C308F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4966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0778-D782-46AB-918C-02950C9E19C4}" type="datetimeFigureOut">
              <a:rPr lang="zh-CN" altLang="en-US" smtClean="0"/>
              <a:t>17/6/14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C713-0A25-4B27-8294-86EE1C308F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059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0778-D782-46AB-918C-02950C9E19C4}" type="datetimeFigureOut">
              <a:rPr lang="zh-CN" altLang="en-US" smtClean="0"/>
              <a:t>17/6/14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C713-0A25-4B27-8294-86EE1C308F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731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0778-D782-46AB-918C-02950C9E19C4}" type="datetimeFigureOut">
              <a:rPr lang="zh-CN" altLang="en-US" smtClean="0"/>
              <a:t>17/6/14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C713-0A25-4B27-8294-86EE1C308F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5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0778-D782-46AB-918C-02950C9E19C4}" type="datetimeFigureOut">
              <a:rPr lang="zh-CN" altLang="en-US" smtClean="0"/>
              <a:t>17/6/14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C713-0A25-4B27-8294-86EE1C308F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051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0778-D782-46AB-918C-02950C9E19C4}" type="datetimeFigureOut">
              <a:rPr lang="zh-CN" altLang="en-US" smtClean="0"/>
              <a:t>17/6/14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C713-0A25-4B27-8294-86EE1C308F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04338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0778-D782-46AB-918C-02950C9E19C4}" type="datetimeFigureOut">
              <a:rPr lang="zh-CN" altLang="en-US" smtClean="0"/>
              <a:t>17/6/14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C713-0A25-4B27-8294-86EE1C308F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4122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0778-D782-46AB-918C-02950C9E19C4}" type="datetimeFigureOut">
              <a:rPr lang="zh-CN" altLang="en-US" smtClean="0"/>
              <a:t>17/6/14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C713-0A25-4B27-8294-86EE1C308F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901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0778-D782-46AB-918C-02950C9E19C4}" type="datetimeFigureOut">
              <a:rPr lang="zh-CN" altLang="en-US" smtClean="0"/>
              <a:t>17/6/14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C713-0A25-4B27-8294-86EE1C308F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65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0778-D782-46AB-918C-02950C9E19C4}" type="datetimeFigureOut">
              <a:rPr lang="zh-CN" altLang="en-US" smtClean="0"/>
              <a:t>17/6/14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C713-0A25-4B27-8294-86EE1C308F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126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0778-D782-46AB-918C-02950C9E19C4}" type="datetimeFigureOut">
              <a:rPr lang="zh-CN" altLang="en-US" smtClean="0"/>
              <a:t>17/6/14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C713-0A25-4B27-8294-86EE1C308F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0869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10778-D782-46AB-918C-02950C9E19C4}" type="datetimeFigureOut">
              <a:rPr lang="zh-CN" altLang="en-US" smtClean="0"/>
              <a:t>17/6/14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3C713-0A25-4B27-8294-86EE1C308F4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3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9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6" Type="http://schemas.openxmlformats.org/officeDocument/2006/relationships/image" Target="../media/image10.jpg"/><Relationship Id="rId7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15.jpeg"/><Relationship Id="rId6" Type="http://schemas.openxmlformats.org/officeDocument/2006/relationships/image" Target="../media/image16.jpeg"/><Relationship Id="rId7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任意多边形 69"/>
          <p:cNvSpPr/>
          <p:nvPr/>
        </p:nvSpPr>
        <p:spPr>
          <a:xfrm>
            <a:off x="561878" y="5459183"/>
            <a:ext cx="1379382" cy="1436917"/>
          </a:xfrm>
          <a:custGeom>
            <a:avLst/>
            <a:gdLst>
              <a:gd name="connsiteX0" fmla="*/ 988221 w 1379382"/>
              <a:gd name="connsiteY0" fmla="*/ 0 h 1436917"/>
              <a:gd name="connsiteX1" fmla="*/ 1010406 w 1379382"/>
              <a:gd name="connsiteY1" fmla="*/ 15258 h 1436917"/>
              <a:gd name="connsiteX2" fmla="*/ 1238011 w 1379382"/>
              <a:gd name="connsiteY2" fmla="*/ 370872 h 1436917"/>
              <a:gd name="connsiteX3" fmla="*/ 1235427 w 1379382"/>
              <a:gd name="connsiteY3" fmla="*/ 372649 h 1436917"/>
              <a:gd name="connsiteX4" fmla="*/ 1289073 w 1379382"/>
              <a:gd name="connsiteY4" fmla="*/ 450653 h 1436917"/>
              <a:gd name="connsiteX5" fmla="*/ 1379382 w 1379382"/>
              <a:gd name="connsiteY5" fmla="*/ 591754 h 1436917"/>
              <a:gd name="connsiteX6" fmla="*/ 798132 w 1379382"/>
              <a:gd name="connsiteY6" fmla="*/ 1436917 h 1436917"/>
              <a:gd name="connsiteX7" fmla="*/ 0 w 1379382"/>
              <a:gd name="connsiteY7" fmla="*/ 1436917 h 1436917"/>
              <a:gd name="connsiteX8" fmla="*/ 988221 w 1379382"/>
              <a:gd name="connsiteY8" fmla="*/ 0 h 143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9382" h="1436917">
                <a:moveTo>
                  <a:pt x="988221" y="0"/>
                </a:moveTo>
                <a:lnTo>
                  <a:pt x="1010406" y="15258"/>
                </a:lnTo>
                <a:lnTo>
                  <a:pt x="1238011" y="370872"/>
                </a:lnTo>
                <a:lnTo>
                  <a:pt x="1235427" y="372649"/>
                </a:lnTo>
                <a:lnTo>
                  <a:pt x="1289073" y="450653"/>
                </a:lnTo>
                <a:lnTo>
                  <a:pt x="1379382" y="591754"/>
                </a:lnTo>
                <a:lnTo>
                  <a:pt x="798132" y="1436917"/>
                </a:lnTo>
                <a:lnTo>
                  <a:pt x="0" y="1436917"/>
                </a:lnTo>
                <a:lnTo>
                  <a:pt x="988221" y="0"/>
                </a:lnTo>
                <a:close/>
              </a:path>
            </a:pathLst>
          </a:custGeom>
          <a:solidFill>
            <a:srgbClr val="EE8F82"/>
          </a:solidFill>
          <a:ln>
            <a:solidFill>
              <a:srgbClr val="EE8F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 68"/>
          <p:cNvSpPr/>
          <p:nvPr/>
        </p:nvSpPr>
        <p:spPr>
          <a:xfrm>
            <a:off x="1950042" y="5459184"/>
            <a:ext cx="1377333" cy="1436916"/>
          </a:xfrm>
          <a:custGeom>
            <a:avLst/>
            <a:gdLst>
              <a:gd name="connsiteX0" fmla="*/ 389113 w 1377333"/>
              <a:gd name="connsiteY0" fmla="*/ 0 h 1436916"/>
              <a:gd name="connsiteX1" fmla="*/ 1377333 w 1377333"/>
              <a:gd name="connsiteY1" fmla="*/ 1436916 h 1436916"/>
              <a:gd name="connsiteX2" fmla="*/ 579200 w 1377333"/>
              <a:gd name="connsiteY2" fmla="*/ 1436916 h 1436916"/>
              <a:gd name="connsiteX3" fmla="*/ 0 w 1377333"/>
              <a:gd name="connsiteY3" fmla="*/ 594733 h 1436916"/>
              <a:gd name="connsiteX4" fmla="*/ 373996 w 1377333"/>
              <a:gd name="connsiteY4" fmla="*/ 10397 h 1436916"/>
              <a:gd name="connsiteX5" fmla="*/ 389113 w 1377333"/>
              <a:gd name="connsiteY5" fmla="*/ 0 h 143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7333" h="1436916">
                <a:moveTo>
                  <a:pt x="389113" y="0"/>
                </a:moveTo>
                <a:lnTo>
                  <a:pt x="1377333" y="1436916"/>
                </a:lnTo>
                <a:lnTo>
                  <a:pt x="579200" y="1436916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EE8F82"/>
          </a:solidFill>
          <a:ln>
            <a:solidFill>
              <a:srgbClr val="EE8F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9" name="任意多边形 818"/>
          <p:cNvSpPr/>
          <p:nvPr/>
        </p:nvSpPr>
        <p:spPr>
          <a:xfrm flipV="1">
            <a:off x="5466342" y="5123204"/>
            <a:ext cx="1608398" cy="1772896"/>
          </a:xfrm>
          <a:custGeom>
            <a:avLst/>
            <a:gdLst>
              <a:gd name="connsiteX0" fmla="*/ 1219285 w 1608398"/>
              <a:gd name="connsiteY0" fmla="*/ 1772896 h 1772896"/>
              <a:gd name="connsiteX1" fmla="*/ 1234402 w 1608398"/>
              <a:gd name="connsiteY1" fmla="*/ 1762499 h 1772896"/>
              <a:gd name="connsiteX2" fmla="*/ 1608398 w 1608398"/>
              <a:gd name="connsiteY2" fmla="*/ 1178163 h 1772896"/>
              <a:gd name="connsiteX3" fmla="*/ 798132 w 1608398"/>
              <a:gd name="connsiteY3" fmla="*/ 0 h 1772896"/>
              <a:gd name="connsiteX4" fmla="*/ 0 w 1608398"/>
              <a:gd name="connsiteY4" fmla="*/ 0 h 1772896"/>
              <a:gd name="connsiteX5" fmla="*/ 1219285 w 1608398"/>
              <a:gd name="connsiteY5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08398" h="1772896">
                <a:moveTo>
                  <a:pt x="1219285" y="1772896"/>
                </a:moveTo>
                <a:lnTo>
                  <a:pt x="1234402" y="1762499"/>
                </a:lnTo>
                <a:lnTo>
                  <a:pt x="1608398" y="1178163"/>
                </a:lnTo>
                <a:lnTo>
                  <a:pt x="798132" y="0"/>
                </a:lnTo>
                <a:lnTo>
                  <a:pt x="0" y="0"/>
                </a:lnTo>
                <a:lnTo>
                  <a:pt x="1219285" y="1772896"/>
                </a:lnTo>
                <a:close/>
              </a:path>
            </a:pathLst>
          </a:custGeom>
          <a:solidFill>
            <a:srgbClr val="EF756B">
              <a:alpha val="88000"/>
            </a:srgbClr>
          </a:solidFill>
          <a:ln>
            <a:solidFill>
              <a:srgbClr val="EE8F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4" name="任意多边形 823"/>
          <p:cNvSpPr/>
          <p:nvPr/>
        </p:nvSpPr>
        <p:spPr>
          <a:xfrm flipH="1" flipV="1">
            <a:off x="4399933" y="4206056"/>
            <a:ext cx="2239155" cy="2690045"/>
          </a:xfrm>
          <a:custGeom>
            <a:avLst/>
            <a:gdLst>
              <a:gd name="connsiteX0" fmla="*/ 1850042 w 2239155"/>
              <a:gd name="connsiteY0" fmla="*/ 2690045 h 2690045"/>
              <a:gd name="connsiteX1" fmla="*/ 0 w 2239155"/>
              <a:gd name="connsiteY1" fmla="*/ 0 h 2690045"/>
              <a:gd name="connsiteX2" fmla="*/ 798132 w 2239155"/>
              <a:gd name="connsiteY2" fmla="*/ 0 h 2690045"/>
              <a:gd name="connsiteX3" fmla="*/ 2239155 w 2239155"/>
              <a:gd name="connsiteY3" fmla="*/ 2095312 h 2690045"/>
              <a:gd name="connsiteX4" fmla="*/ 1865159 w 2239155"/>
              <a:gd name="connsiteY4" fmla="*/ 2679648 h 2690045"/>
              <a:gd name="connsiteX5" fmla="*/ 1850042 w 2239155"/>
              <a:gd name="connsiteY5" fmla="*/ 2690045 h 269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39155" h="2690045">
                <a:moveTo>
                  <a:pt x="1850042" y="2690045"/>
                </a:moveTo>
                <a:lnTo>
                  <a:pt x="0" y="0"/>
                </a:lnTo>
                <a:lnTo>
                  <a:pt x="798132" y="0"/>
                </a:lnTo>
                <a:lnTo>
                  <a:pt x="2239155" y="2095312"/>
                </a:lnTo>
                <a:lnTo>
                  <a:pt x="1865159" y="2679648"/>
                </a:lnTo>
                <a:lnTo>
                  <a:pt x="1850042" y="2690045"/>
                </a:lnTo>
                <a:close/>
              </a:path>
            </a:pathLst>
          </a:custGeom>
          <a:solidFill>
            <a:srgbClr val="A9BD9C"/>
          </a:solidFill>
          <a:ln>
            <a:solidFill>
              <a:srgbClr val="A9BD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0" name="任意多边形 519"/>
          <p:cNvSpPr/>
          <p:nvPr/>
        </p:nvSpPr>
        <p:spPr>
          <a:xfrm>
            <a:off x="10576104" y="286921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49000"/>
            </a:srgbClr>
          </a:solidFill>
          <a:ln>
            <a:solidFill>
              <a:srgbClr val="DF9B83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6" name="任意多边形 685"/>
          <p:cNvSpPr/>
          <p:nvPr/>
        </p:nvSpPr>
        <p:spPr>
          <a:xfrm>
            <a:off x="9482391" y="0"/>
            <a:ext cx="1474363" cy="1578002"/>
          </a:xfrm>
          <a:custGeom>
            <a:avLst/>
            <a:gdLst>
              <a:gd name="connsiteX0" fmla="*/ 0 w 1474363"/>
              <a:gd name="connsiteY0" fmla="*/ 0 h 1578002"/>
              <a:gd name="connsiteX1" fmla="*/ 798133 w 1474363"/>
              <a:gd name="connsiteY1" fmla="*/ 0 h 1578002"/>
              <a:gd name="connsiteX2" fmla="*/ 1474363 w 1474363"/>
              <a:gd name="connsiteY2" fmla="*/ 983269 h 1578002"/>
              <a:gd name="connsiteX3" fmla="*/ 1100367 w 1474363"/>
              <a:gd name="connsiteY3" fmla="*/ 1567605 h 1578002"/>
              <a:gd name="connsiteX4" fmla="*/ 1085250 w 1474363"/>
              <a:gd name="connsiteY4" fmla="*/ 1578002 h 1578002"/>
              <a:gd name="connsiteX5" fmla="*/ 0 w 1474363"/>
              <a:gd name="connsiteY5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4363" h="1578002">
                <a:moveTo>
                  <a:pt x="0" y="0"/>
                </a:moveTo>
                <a:lnTo>
                  <a:pt x="798133" y="0"/>
                </a:lnTo>
                <a:lnTo>
                  <a:pt x="1474363" y="983269"/>
                </a:lnTo>
                <a:lnTo>
                  <a:pt x="1100367" y="1567605"/>
                </a:lnTo>
                <a:lnTo>
                  <a:pt x="1085250" y="1578002"/>
                </a:lnTo>
                <a:lnTo>
                  <a:pt x="0" y="0"/>
                </a:lnTo>
                <a:close/>
              </a:path>
            </a:pathLst>
          </a:custGeom>
          <a:solidFill>
            <a:srgbClr val="E7B05E">
              <a:alpha val="25000"/>
            </a:srgbClr>
          </a:solidFill>
          <a:ln>
            <a:solidFill>
              <a:srgbClr val="EFE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任意多边形 83"/>
          <p:cNvSpPr/>
          <p:nvPr/>
        </p:nvSpPr>
        <p:spPr>
          <a:xfrm>
            <a:off x="10965534" y="0"/>
            <a:ext cx="1238362" cy="1578002"/>
          </a:xfrm>
          <a:custGeom>
            <a:avLst/>
            <a:gdLst>
              <a:gd name="connsiteX0" fmla="*/ 678279 w 1238362"/>
              <a:gd name="connsiteY0" fmla="*/ 0 h 1578002"/>
              <a:gd name="connsiteX1" fmla="*/ 1238362 w 1238362"/>
              <a:gd name="connsiteY1" fmla="*/ 0 h 1578002"/>
              <a:gd name="connsiteX2" fmla="*/ 1238362 w 1238362"/>
              <a:gd name="connsiteY2" fmla="*/ 346134 h 1578002"/>
              <a:gd name="connsiteX3" fmla="*/ 391161 w 1238362"/>
              <a:gd name="connsiteY3" fmla="*/ 1578002 h 1578002"/>
              <a:gd name="connsiteX4" fmla="*/ 368976 w 1238362"/>
              <a:gd name="connsiteY4" fmla="*/ 1562744 h 1578002"/>
              <a:gd name="connsiteX5" fmla="*/ 141371 w 1238362"/>
              <a:gd name="connsiteY5" fmla="*/ 1207130 h 1578002"/>
              <a:gd name="connsiteX6" fmla="*/ 143955 w 1238362"/>
              <a:gd name="connsiteY6" fmla="*/ 1205353 h 1578002"/>
              <a:gd name="connsiteX7" fmla="*/ 90309 w 1238362"/>
              <a:gd name="connsiteY7" fmla="*/ 1127349 h 1578002"/>
              <a:gd name="connsiteX8" fmla="*/ 0 w 1238362"/>
              <a:gd name="connsiteY8" fmla="*/ 986248 h 1578002"/>
              <a:gd name="connsiteX9" fmla="*/ 678279 w 1238362"/>
              <a:gd name="connsiteY9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8362" h="1578002">
                <a:moveTo>
                  <a:pt x="678279" y="0"/>
                </a:moveTo>
                <a:lnTo>
                  <a:pt x="1238362" y="0"/>
                </a:lnTo>
                <a:lnTo>
                  <a:pt x="1238362" y="346134"/>
                </a:lnTo>
                <a:lnTo>
                  <a:pt x="391161" y="1578002"/>
                </a:lnTo>
                <a:lnTo>
                  <a:pt x="368976" y="1562744"/>
                </a:lnTo>
                <a:lnTo>
                  <a:pt x="141371" y="1207130"/>
                </a:lnTo>
                <a:lnTo>
                  <a:pt x="143955" y="1205353"/>
                </a:lnTo>
                <a:lnTo>
                  <a:pt x="90309" y="1127349"/>
                </a:lnTo>
                <a:lnTo>
                  <a:pt x="0" y="986248"/>
                </a:lnTo>
                <a:lnTo>
                  <a:pt x="678279" y="0"/>
                </a:lnTo>
                <a:close/>
              </a:path>
            </a:pathLst>
          </a:custGeom>
          <a:solidFill>
            <a:srgbClr val="EFE3C2">
              <a:alpha val="71000"/>
            </a:srgbClr>
          </a:solidFill>
          <a:ln>
            <a:solidFill>
              <a:srgbClr val="EEE6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4" name="任意多边形 703"/>
          <p:cNvSpPr/>
          <p:nvPr/>
        </p:nvSpPr>
        <p:spPr>
          <a:xfrm>
            <a:off x="11202884" y="1946822"/>
            <a:ext cx="798132" cy="1160519"/>
          </a:xfrm>
          <a:custGeom>
            <a:avLst/>
            <a:gdLst>
              <a:gd name="connsiteX0" fmla="*/ 399066 w 798132"/>
              <a:gd name="connsiteY0" fmla="*/ 0 h 1160519"/>
              <a:gd name="connsiteX1" fmla="*/ 798132 w 798132"/>
              <a:gd name="connsiteY1" fmla="*/ 580260 h 1160519"/>
              <a:gd name="connsiteX2" fmla="*/ 399066 w 798132"/>
              <a:gd name="connsiteY2" fmla="*/ 1160519 h 1160519"/>
              <a:gd name="connsiteX3" fmla="*/ 0 w 798132"/>
              <a:gd name="connsiteY3" fmla="*/ 580260 h 1160519"/>
              <a:gd name="connsiteX4" fmla="*/ 399066 w 798132"/>
              <a:gd name="connsiteY4" fmla="*/ 0 h 116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132" h="1160519">
                <a:moveTo>
                  <a:pt x="399066" y="0"/>
                </a:moveTo>
                <a:lnTo>
                  <a:pt x="798132" y="580260"/>
                </a:lnTo>
                <a:lnTo>
                  <a:pt x="399066" y="1160519"/>
                </a:lnTo>
                <a:lnTo>
                  <a:pt x="0" y="580260"/>
                </a:lnTo>
                <a:lnTo>
                  <a:pt x="399066" y="0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11601950" y="1071565"/>
            <a:ext cx="601946" cy="1455517"/>
          </a:xfrm>
          <a:custGeom>
            <a:avLst/>
            <a:gdLst>
              <a:gd name="connsiteX0" fmla="*/ 601946 w 601946"/>
              <a:gd name="connsiteY0" fmla="*/ 0 h 1455517"/>
              <a:gd name="connsiteX1" fmla="*/ 601946 w 601946"/>
              <a:gd name="connsiteY1" fmla="*/ 1160520 h 1455517"/>
              <a:gd name="connsiteX2" fmla="*/ 399066 w 601946"/>
              <a:gd name="connsiteY2" fmla="*/ 1455517 h 1455517"/>
              <a:gd name="connsiteX3" fmla="*/ 0 w 601946"/>
              <a:gd name="connsiteY3" fmla="*/ 875257 h 1455517"/>
              <a:gd name="connsiteX4" fmla="*/ 601946 w 601946"/>
              <a:gd name="connsiteY4" fmla="*/ 0 h 145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7">
                <a:moveTo>
                  <a:pt x="601946" y="0"/>
                </a:moveTo>
                <a:lnTo>
                  <a:pt x="601946" y="1160520"/>
                </a:lnTo>
                <a:lnTo>
                  <a:pt x="399066" y="1455517"/>
                </a:lnTo>
                <a:lnTo>
                  <a:pt x="0" y="875257"/>
                </a:lnTo>
                <a:lnTo>
                  <a:pt x="601946" y="0"/>
                </a:lnTo>
                <a:close/>
              </a:path>
            </a:pathLst>
          </a:custGeom>
          <a:solidFill>
            <a:srgbClr val="EBCEBC"/>
          </a:solidFill>
          <a:ln>
            <a:solidFill>
              <a:srgbClr val="EACD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0" name="任意多边形 699"/>
          <p:cNvSpPr/>
          <p:nvPr/>
        </p:nvSpPr>
        <p:spPr>
          <a:xfrm>
            <a:off x="10965534" y="1590209"/>
            <a:ext cx="636416" cy="936872"/>
          </a:xfrm>
          <a:custGeom>
            <a:avLst/>
            <a:gdLst>
              <a:gd name="connsiteX0" fmla="*/ 391161 w 636416"/>
              <a:gd name="connsiteY0" fmla="*/ 0 h 936872"/>
              <a:gd name="connsiteX1" fmla="*/ 636416 w 636416"/>
              <a:gd name="connsiteY1" fmla="*/ 356612 h 936872"/>
              <a:gd name="connsiteX2" fmla="*/ 237350 w 636416"/>
              <a:gd name="connsiteY2" fmla="*/ 936872 h 936872"/>
              <a:gd name="connsiteX3" fmla="*/ 0 w 636416"/>
              <a:gd name="connsiteY3" fmla="*/ 591754 h 936872"/>
              <a:gd name="connsiteX4" fmla="*/ 90309 w 636416"/>
              <a:gd name="connsiteY4" fmla="*/ 450653 h 936872"/>
              <a:gd name="connsiteX5" fmla="*/ 143955 w 636416"/>
              <a:gd name="connsiteY5" fmla="*/ 372649 h 936872"/>
              <a:gd name="connsiteX6" fmla="*/ 141371 w 636416"/>
              <a:gd name="connsiteY6" fmla="*/ 370872 h 936872"/>
              <a:gd name="connsiteX7" fmla="*/ 368976 w 636416"/>
              <a:gd name="connsiteY7" fmla="*/ 15258 h 936872"/>
              <a:gd name="connsiteX8" fmla="*/ 391161 w 636416"/>
              <a:gd name="connsiteY8" fmla="*/ 0 h 93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2">
                <a:moveTo>
                  <a:pt x="391161" y="0"/>
                </a:moveTo>
                <a:lnTo>
                  <a:pt x="636416" y="356612"/>
                </a:lnTo>
                <a:lnTo>
                  <a:pt x="237350" y="936872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D2DBC4"/>
          </a:solidFill>
          <a:ln>
            <a:solidFill>
              <a:srgbClr val="D3DD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9" name="任意多边形 698"/>
          <p:cNvSpPr/>
          <p:nvPr/>
        </p:nvSpPr>
        <p:spPr>
          <a:xfrm>
            <a:off x="10965534" y="2527082"/>
            <a:ext cx="636416" cy="936871"/>
          </a:xfrm>
          <a:custGeom>
            <a:avLst/>
            <a:gdLst>
              <a:gd name="connsiteX0" fmla="*/ 237350 w 636416"/>
              <a:gd name="connsiteY0" fmla="*/ 0 h 936871"/>
              <a:gd name="connsiteX1" fmla="*/ 636416 w 636416"/>
              <a:gd name="connsiteY1" fmla="*/ 580259 h 936871"/>
              <a:gd name="connsiteX2" fmla="*/ 391161 w 636416"/>
              <a:gd name="connsiteY2" fmla="*/ 936871 h 936871"/>
              <a:gd name="connsiteX3" fmla="*/ 368976 w 636416"/>
              <a:gd name="connsiteY3" fmla="*/ 921613 h 936871"/>
              <a:gd name="connsiteX4" fmla="*/ 141371 w 636416"/>
              <a:gd name="connsiteY4" fmla="*/ 565999 h 936871"/>
              <a:gd name="connsiteX5" fmla="*/ 143955 w 636416"/>
              <a:gd name="connsiteY5" fmla="*/ 564222 h 936871"/>
              <a:gd name="connsiteX6" fmla="*/ 90309 w 636416"/>
              <a:gd name="connsiteY6" fmla="*/ 486218 h 936871"/>
              <a:gd name="connsiteX7" fmla="*/ 0 w 636416"/>
              <a:gd name="connsiteY7" fmla="*/ 345117 h 936871"/>
              <a:gd name="connsiteX8" fmla="*/ 237350 w 636416"/>
              <a:gd name="connsiteY8" fmla="*/ 0 h 93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1">
                <a:moveTo>
                  <a:pt x="237350" y="0"/>
                </a:moveTo>
                <a:lnTo>
                  <a:pt x="636416" y="580259"/>
                </a:lnTo>
                <a:lnTo>
                  <a:pt x="391161" y="936871"/>
                </a:lnTo>
                <a:lnTo>
                  <a:pt x="368976" y="921613"/>
                </a:lnTo>
                <a:lnTo>
                  <a:pt x="141371" y="565999"/>
                </a:lnTo>
                <a:lnTo>
                  <a:pt x="143955" y="564222"/>
                </a:lnTo>
                <a:lnTo>
                  <a:pt x="90309" y="486218"/>
                </a:lnTo>
                <a:lnTo>
                  <a:pt x="0" y="345117"/>
                </a:lnTo>
                <a:lnTo>
                  <a:pt x="237350" y="0"/>
                </a:lnTo>
                <a:close/>
              </a:path>
            </a:pathLst>
          </a:custGeom>
          <a:solidFill>
            <a:srgbClr val="E9CCBA"/>
          </a:solidFill>
          <a:ln>
            <a:solidFill>
              <a:srgbClr val="EAC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 93"/>
          <p:cNvSpPr/>
          <p:nvPr/>
        </p:nvSpPr>
        <p:spPr>
          <a:xfrm>
            <a:off x="11601950" y="2527081"/>
            <a:ext cx="601946" cy="1455516"/>
          </a:xfrm>
          <a:custGeom>
            <a:avLst/>
            <a:gdLst>
              <a:gd name="connsiteX0" fmla="*/ 399066 w 601946"/>
              <a:gd name="connsiteY0" fmla="*/ 0 h 1455516"/>
              <a:gd name="connsiteX1" fmla="*/ 601946 w 601946"/>
              <a:gd name="connsiteY1" fmla="*/ 294997 h 1455516"/>
              <a:gd name="connsiteX2" fmla="*/ 601946 w 601946"/>
              <a:gd name="connsiteY2" fmla="*/ 1455516 h 1455516"/>
              <a:gd name="connsiteX3" fmla="*/ 0 w 601946"/>
              <a:gd name="connsiteY3" fmla="*/ 580259 h 1455516"/>
              <a:gd name="connsiteX4" fmla="*/ 399066 w 601946"/>
              <a:gd name="connsiteY4" fmla="*/ 0 h 145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6">
                <a:moveTo>
                  <a:pt x="399066" y="0"/>
                </a:moveTo>
                <a:lnTo>
                  <a:pt x="601946" y="294997"/>
                </a:lnTo>
                <a:lnTo>
                  <a:pt x="601946" y="1455516"/>
                </a:lnTo>
                <a:lnTo>
                  <a:pt x="0" y="580259"/>
                </a:lnTo>
                <a:lnTo>
                  <a:pt x="399066" y="0"/>
                </a:lnTo>
                <a:close/>
              </a:path>
            </a:pathLst>
          </a:custGeom>
          <a:solidFill>
            <a:srgbClr val="D3DDC7"/>
          </a:solidFill>
          <a:ln>
            <a:solidFill>
              <a:srgbClr val="D3D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3" name="任意多边形 522"/>
          <p:cNvSpPr/>
          <p:nvPr/>
        </p:nvSpPr>
        <p:spPr>
          <a:xfrm>
            <a:off x="10576104" y="98326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6000"/>
            </a:srgbClr>
          </a:solidFill>
          <a:ln>
            <a:solidFill>
              <a:srgbClr val="EBD09D">
                <a:alpha val="3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任意多边形 528"/>
          <p:cNvSpPr/>
          <p:nvPr/>
        </p:nvSpPr>
        <p:spPr>
          <a:xfrm flipV="1">
            <a:off x="10576104" y="159020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8A378">
              <a:alpha val="53000"/>
            </a:srgbClr>
          </a:solidFill>
          <a:ln>
            <a:solidFill>
              <a:srgbClr val="B3C4A5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flipV="1">
            <a:off x="500062" y="2101122"/>
            <a:ext cx="8896350" cy="51086"/>
          </a:xfrm>
          <a:prstGeom prst="ellipse">
            <a:avLst/>
          </a:prstGeom>
          <a:gradFill flip="none" rotWithShape="1">
            <a:gsLst>
              <a:gs pos="62000">
                <a:schemeClr val="bg1"/>
              </a:gs>
              <a:gs pos="47000">
                <a:schemeClr val="tx1">
                  <a:alpha val="39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flipV="1">
            <a:off x="500062" y="3463196"/>
            <a:ext cx="8896350" cy="51086"/>
          </a:xfrm>
          <a:prstGeom prst="ellipse">
            <a:avLst/>
          </a:prstGeom>
          <a:gradFill flip="none" rotWithShape="1">
            <a:gsLst>
              <a:gs pos="70000">
                <a:schemeClr val="bg1"/>
              </a:gs>
              <a:gs pos="47000">
                <a:schemeClr val="tx1">
                  <a:alpha val="39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" t="30898" r="26794" b="49213"/>
          <a:stretch/>
        </p:blipFill>
        <p:spPr>
          <a:xfrm>
            <a:off x="495119" y="2123164"/>
            <a:ext cx="8906237" cy="1371601"/>
          </a:xfrm>
          <a:prstGeom prst="rect">
            <a:avLst/>
          </a:prstGeom>
        </p:spPr>
      </p:pic>
      <p:sp>
        <p:nvSpPr>
          <p:cNvPr id="534" name="任意多边形 533"/>
          <p:cNvSpPr/>
          <p:nvPr/>
        </p:nvSpPr>
        <p:spPr>
          <a:xfrm flipH="1" flipV="1">
            <a:off x="4012411" y="4206055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9A67A"/>
          </a:solidFill>
          <a:ln>
            <a:solidFill>
              <a:srgbClr val="89A6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任意多边形 72"/>
          <p:cNvSpPr/>
          <p:nvPr/>
        </p:nvSpPr>
        <p:spPr>
          <a:xfrm>
            <a:off x="2147990" y="4206055"/>
            <a:ext cx="2243162" cy="2702024"/>
          </a:xfrm>
          <a:custGeom>
            <a:avLst/>
            <a:gdLst>
              <a:gd name="connsiteX0" fmla="*/ 296787 w 2243162"/>
              <a:gd name="connsiteY0" fmla="*/ 2270482 h 2702024"/>
              <a:gd name="connsiteX1" fmla="*/ 593574 w 2243162"/>
              <a:gd name="connsiteY1" fmla="*/ 2702024 h 2702024"/>
              <a:gd name="connsiteX2" fmla="*/ 0 w 2243162"/>
              <a:gd name="connsiteY2" fmla="*/ 2702024 h 2702024"/>
              <a:gd name="connsiteX3" fmla="*/ 1852001 w 2243162"/>
              <a:gd name="connsiteY3" fmla="*/ 0 h 2702024"/>
              <a:gd name="connsiteX4" fmla="*/ 1874186 w 2243162"/>
              <a:gd name="connsiteY4" fmla="*/ 15258 h 2702024"/>
              <a:gd name="connsiteX5" fmla="*/ 2101791 w 2243162"/>
              <a:gd name="connsiteY5" fmla="*/ 370872 h 2702024"/>
              <a:gd name="connsiteX6" fmla="*/ 2099207 w 2243162"/>
              <a:gd name="connsiteY6" fmla="*/ 372649 h 2702024"/>
              <a:gd name="connsiteX7" fmla="*/ 2152853 w 2243162"/>
              <a:gd name="connsiteY7" fmla="*/ 450653 h 2702024"/>
              <a:gd name="connsiteX8" fmla="*/ 2243162 w 2243162"/>
              <a:gd name="connsiteY8" fmla="*/ 591754 h 2702024"/>
              <a:gd name="connsiteX9" fmla="*/ 800090 w 2243162"/>
              <a:gd name="connsiteY9" fmla="*/ 2690045 h 2702024"/>
              <a:gd name="connsiteX10" fmla="*/ 591618 w 2243162"/>
              <a:gd name="connsiteY10" fmla="*/ 2690045 h 2702024"/>
              <a:gd name="connsiteX11" fmla="*/ 296788 w 2243162"/>
              <a:gd name="connsiteY11" fmla="*/ 2261349 h 2702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43162" h="2702024">
                <a:moveTo>
                  <a:pt x="296787" y="2270482"/>
                </a:moveTo>
                <a:lnTo>
                  <a:pt x="593574" y="2702024"/>
                </a:lnTo>
                <a:lnTo>
                  <a:pt x="0" y="2702024"/>
                </a:lnTo>
                <a:close/>
                <a:moveTo>
                  <a:pt x="1852001" y="0"/>
                </a:moveTo>
                <a:lnTo>
                  <a:pt x="1874186" y="15258"/>
                </a:lnTo>
                <a:lnTo>
                  <a:pt x="2101791" y="370872"/>
                </a:lnTo>
                <a:lnTo>
                  <a:pt x="2099207" y="372649"/>
                </a:lnTo>
                <a:lnTo>
                  <a:pt x="2152853" y="450653"/>
                </a:lnTo>
                <a:lnTo>
                  <a:pt x="2243162" y="591754"/>
                </a:lnTo>
                <a:lnTo>
                  <a:pt x="800090" y="2690045"/>
                </a:lnTo>
                <a:lnTo>
                  <a:pt x="591618" y="2690045"/>
                </a:lnTo>
                <a:lnTo>
                  <a:pt x="296788" y="2261349"/>
                </a:lnTo>
                <a:close/>
              </a:path>
            </a:pathLst>
          </a:custGeom>
          <a:solidFill>
            <a:srgbClr val="A2B894">
              <a:alpha val="91000"/>
            </a:srgbClr>
          </a:solidFill>
          <a:ln>
            <a:solidFill>
              <a:srgbClr val="A9BD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-35280" y="4818139"/>
            <a:ext cx="1017046" cy="2052322"/>
          </a:xfrm>
          <a:custGeom>
            <a:avLst/>
            <a:gdLst>
              <a:gd name="connsiteX0" fmla="*/ 0 w 1017046"/>
              <a:gd name="connsiteY0" fmla="*/ 0 h 2052322"/>
              <a:gd name="connsiteX1" fmla="*/ 1017046 w 1017046"/>
              <a:gd name="connsiteY1" fmla="*/ 1478830 h 2052322"/>
              <a:gd name="connsiteX2" fmla="*/ 613325 w 1017046"/>
              <a:gd name="connsiteY2" fmla="*/ 2052322 h 2052322"/>
              <a:gd name="connsiteX3" fmla="*/ 0 w 1017046"/>
              <a:gd name="connsiteY3" fmla="*/ 1160520 h 2052322"/>
              <a:gd name="connsiteX4" fmla="*/ 0 w 1017046"/>
              <a:gd name="connsiteY4" fmla="*/ 0 h 205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046" h="2052322">
                <a:moveTo>
                  <a:pt x="0" y="0"/>
                </a:moveTo>
                <a:lnTo>
                  <a:pt x="1017046" y="1478830"/>
                </a:lnTo>
                <a:lnTo>
                  <a:pt x="613325" y="2052322"/>
                </a:lnTo>
                <a:lnTo>
                  <a:pt x="0" y="1160520"/>
                </a:lnTo>
                <a:lnTo>
                  <a:pt x="0" y="0"/>
                </a:lnTo>
                <a:close/>
              </a:path>
            </a:pathLst>
          </a:custGeom>
          <a:solidFill>
            <a:srgbClr val="508799"/>
          </a:solidFill>
          <a:ln>
            <a:solidFill>
              <a:srgbClr val="5087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2" name="任意多边形 811"/>
          <p:cNvSpPr/>
          <p:nvPr/>
        </p:nvSpPr>
        <p:spPr>
          <a:xfrm flipV="1">
            <a:off x="4397479" y="5881804"/>
            <a:ext cx="1088729" cy="1014296"/>
          </a:xfrm>
          <a:custGeom>
            <a:avLst/>
            <a:gdLst>
              <a:gd name="connsiteX0" fmla="*/ 391161 w 1088729"/>
              <a:gd name="connsiteY0" fmla="*/ 1014296 h 1014296"/>
              <a:gd name="connsiteX1" fmla="*/ 1088729 w 1088729"/>
              <a:gd name="connsiteY1" fmla="*/ 0 h 1014296"/>
              <a:gd name="connsiteX2" fmla="*/ 290598 w 1088729"/>
              <a:gd name="connsiteY2" fmla="*/ 0 h 1014296"/>
              <a:gd name="connsiteX3" fmla="*/ 0 w 1088729"/>
              <a:gd name="connsiteY3" fmla="*/ 422542 h 1014296"/>
              <a:gd name="connsiteX4" fmla="*/ 90309 w 1088729"/>
              <a:gd name="connsiteY4" fmla="*/ 563643 h 1014296"/>
              <a:gd name="connsiteX5" fmla="*/ 143955 w 1088729"/>
              <a:gd name="connsiteY5" fmla="*/ 641647 h 1014296"/>
              <a:gd name="connsiteX6" fmla="*/ 141371 w 1088729"/>
              <a:gd name="connsiteY6" fmla="*/ 643424 h 1014296"/>
              <a:gd name="connsiteX7" fmla="*/ 368976 w 1088729"/>
              <a:gd name="connsiteY7" fmla="*/ 999038 h 1014296"/>
              <a:gd name="connsiteX8" fmla="*/ 391161 w 1088729"/>
              <a:gd name="connsiteY8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29" h="1014296">
                <a:moveTo>
                  <a:pt x="391161" y="1014296"/>
                </a:moveTo>
                <a:lnTo>
                  <a:pt x="1088729" y="0"/>
                </a:lnTo>
                <a:lnTo>
                  <a:pt x="290598" y="0"/>
                </a:lnTo>
                <a:lnTo>
                  <a:pt x="0" y="422542"/>
                </a:lnTo>
                <a:lnTo>
                  <a:pt x="90309" y="563643"/>
                </a:lnTo>
                <a:lnTo>
                  <a:pt x="143955" y="641647"/>
                </a:lnTo>
                <a:lnTo>
                  <a:pt x="141371" y="643424"/>
                </a:lnTo>
                <a:lnTo>
                  <a:pt x="368976" y="999038"/>
                </a:lnTo>
                <a:lnTo>
                  <a:pt x="391161" y="1014296"/>
                </a:lnTo>
                <a:close/>
              </a:path>
            </a:pathLst>
          </a:custGeom>
          <a:solidFill>
            <a:srgbClr val="DD957C"/>
          </a:solidFill>
          <a:ln>
            <a:solidFill>
              <a:srgbClr val="DD9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8" name="任意多边形 637"/>
          <p:cNvSpPr/>
          <p:nvPr/>
        </p:nvSpPr>
        <p:spPr>
          <a:xfrm flipV="1">
            <a:off x="4008048" y="58818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/>
          </a:solidFill>
          <a:ln>
            <a:solidFill>
              <a:srgbClr val="D570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8" name="任意多边形 647"/>
          <p:cNvSpPr/>
          <p:nvPr/>
        </p:nvSpPr>
        <p:spPr>
          <a:xfrm flipV="1">
            <a:off x="6694090" y="51232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6F65"/>
          </a:solidFill>
          <a:ln>
            <a:solidFill>
              <a:srgbClr val="ED6F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1" name="任意多边形 660"/>
          <p:cNvSpPr/>
          <p:nvPr/>
        </p:nvSpPr>
        <p:spPr>
          <a:xfrm flipV="1">
            <a:off x="10822507" y="549545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508799"/>
          </a:solidFill>
          <a:ln>
            <a:solidFill>
              <a:srgbClr val="3778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6" name="任意多边形 665"/>
          <p:cNvSpPr/>
          <p:nvPr/>
        </p:nvSpPr>
        <p:spPr>
          <a:xfrm>
            <a:off x="9861917" y="5495459"/>
            <a:ext cx="1341240" cy="1384436"/>
          </a:xfrm>
          <a:custGeom>
            <a:avLst/>
            <a:gdLst>
              <a:gd name="connsiteX0" fmla="*/ 952127 w 1341240"/>
              <a:gd name="connsiteY0" fmla="*/ 0 h 1384436"/>
              <a:gd name="connsiteX1" fmla="*/ 967244 w 1341240"/>
              <a:gd name="connsiteY1" fmla="*/ 10397 h 1384436"/>
              <a:gd name="connsiteX2" fmla="*/ 1341240 w 1341240"/>
              <a:gd name="connsiteY2" fmla="*/ 594733 h 1384436"/>
              <a:gd name="connsiteX3" fmla="*/ 798132 w 1341240"/>
              <a:gd name="connsiteY3" fmla="*/ 1384436 h 1384436"/>
              <a:gd name="connsiteX4" fmla="*/ 0 w 1341240"/>
              <a:gd name="connsiteY4" fmla="*/ 1384436 h 1384436"/>
              <a:gd name="connsiteX5" fmla="*/ 952127 w 1341240"/>
              <a:gd name="connsiteY5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240" h="1384436">
                <a:moveTo>
                  <a:pt x="952127" y="0"/>
                </a:moveTo>
                <a:lnTo>
                  <a:pt x="967244" y="10397"/>
                </a:lnTo>
                <a:lnTo>
                  <a:pt x="1341240" y="594733"/>
                </a:lnTo>
                <a:lnTo>
                  <a:pt x="798132" y="1384436"/>
                </a:lnTo>
                <a:lnTo>
                  <a:pt x="0" y="1384436"/>
                </a:lnTo>
                <a:lnTo>
                  <a:pt x="952127" y="0"/>
                </a:lnTo>
                <a:close/>
              </a:path>
            </a:pathLst>
          </a:custGeom>
          <a:solidFill>
            <a:srgbClr val="30728C">
              <a:alpha val="59000"/>
            </a:srgbClr>
          </a:solidFill>
          <a:ln>
            <a:solidFill>
              <a:srgbClr val="7CA5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0" name="任意多边形 709"/>
          <p:cNvSpPr/>
          <p:nvPr/>
        </p:nvSpPr>
        <p:spPr>
          <a:xfrm>
            <a:off x="11211938" y="5495459"/>
            <a:ext cx="980063" cy="1384436"/>
          </a:xfrm>
          <a:custGeom>
            <a:avLst/>
            <a:gdLst>
              <a:gd name="connsiteX0" fmla="*/ 391161 w 980063"/>
              <a:gd name="connsiteY0" fmla="*/ 0 h 1384436"/>
              <a:gd name="connsiteX1" fmla="*/ 980063 w 980063"/>
              <a:gd name="connsiteY1" fmla="*/ 856291 h 1384436"/>
              <a:gd name="connsiteX2" fmla="*/ 980063 w 980063"/>
              <a:gd name="connsiteY2" fmla="*/ 1384436 h 1384436"/>
              <a:gd name="connsiteX3" fmla="*/ 545157 w 980063"/>
              <a:gd name="connsiteY3" fmla="*/ 1384436 h 1384436"/>
              <a:gd name="connsiteX4" fmla="*/ 0 w 980063"/>
              <a:gd name="connsiteY4" fmla="*/ 591754 h 1384436"/>
              <a:gd name="connsiteX5" fmla="*/ 90309 w 980063"/>
              <a:gd name="connsiteY5" fmla="*/ 450653 h 1384436"/>
              <a:gd name="connsiteX6" fmla="*/ 143955 w 980063"/>
              <a:gd name="connsiteY6" fmla="*/ 372649 h 1384436"/>
              <a:gd name="connsiteX7" fmla="*/ 141371 w 980063"/>
              <a:gd name="connsiteY7" fmla="*/ 370872 h 1384436"/>
              <a:gd name="connsiteX8" fmla="*/ 368976 w 980063"/>
              <a:gd name="connsiteY8" fmla="*/ 15258 h 1384436"/>
              <a:gd name="connsiteX9" fmla="*/ 391161 w 980063"/>
              <a:gd name="connsiteY9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0063" h="1384436">
                <a:moveTo>
                  <a:pt x="391161" y="0"/>
                </a:moveTo>
                <a:lnTo>
                  <a:pt x="980063" y="856291"/>
                </a:lnTo>
                <a:lnTo>
                  <a:pt x="980063" y="1384436"/>
                </a:lnTo>
                <a:lnTo>
                  <a:pt x="545157" y="1384436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7CA5A8"/>
          </a:solidFill>
          <a:ln>
            <a:solidFill>
              <a:srgbClr val="7BA3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1" name="任意多边形 670"/>
          <p:cNvSpPr/>
          <p:nvPr/>
        </p:nvSpPr>
        <p:spPr>
          <a:xfrm flipV="1">
            <a:off x="9195717" y="550327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/>
          </a:solidFill>
          <a:ln>
            <a:solidFill>
              <a:srgbClr val="E49B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 75"/>
          <p:cNvSpPr/>
          <p:nvPr/>
        </p:nvSpPr>
        <p:spPr>
          <a:xfrm>
            <a:off x="8221119" y="5503275"/>
            <a:ext cx="1355248" cy="1404805"/>
          </a:xfrm>
          <a:custGeom>
            <a:avLst/>
            <a:gdLst>
              <a:gd name="connsiteX0" fmla="*/ 966135 w 1355248"/>
              <a:gd name="connsiteY0" fmla="*/ 0 h 1404805"/>
              <a:gd name="connsiteX1" fmla="*/ 981252 w 1355248"/>
              <a:gd name="connsiteY1" fmla="*/ 10397 h 1404805"/>
              <a:gd name="connsiteX2" fmla="*/ 1355248 w 1355248"/>
              <a:gd name="connsiteY2" fmla="*/ 594733 h 1404805"/>
              <a:gd name="connsiteX3" fmla="*/ 798132 w 1355248"/>
              <a:gd name="connsiteY3" fmla="*/ 1404805 h 1404805"/>
              <a:gd name="connsiteX4" fmla="*/ 0 w 1355248"/>
              <a:gd name="connsiteY4" fmla="*/ 1404805 h 1404805"/>
              <a:gd name="connsiteX5" fmla="*/ 966135 w 1355248"/>
              <a:gd name="connsiteY5" fmla="*/ 0 h 140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5248" h="1404805">
                <a:moveTo>
                  <a:pt x="966135" y="0"/>
                </a:moveTo>
                <a:lnTo>
                  <a:pt x="981252" y="10397"/>
                </a:lnTo>
                <a:lnTo>
                  <a:pt x="1355248" y="594733"/>
                </a:lnTo>
                <a:lnTo>
                  <a:pt x="798132" y="1404805"/>
                </a:lnTo>
                <a:lnTo>
                  <a:pt x="0" y="1404805"/>
                </a:lnTo>
                <a:lnTo>
                  <a:pt x="966135" y="0"/>
                </a:lnTo>
                <a:close/>
              </a:path>
            </a:pathLst>
          </a:custGeom>
          <a:solidFill>
            <a:srgbClr val="E49B35">
              <a:alpha val="87000"/>
            </a:srgbClr>
          </a:solidFill>
          <a:ln>
            <a:solidFill>
              <a:srgbClr val="E5A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/>
        </p:nvSpPr>
        <p:spPr>
          <a:xfrm>
            <a:off x="9585148" y="5503275"/>
            <a:ext cx="1352191" cy="1397381"/>
          </a:xfrm>
          <a:custGeom>
            <a:avLst/>
            <a:gdLst>
              <a:gd name="connsiteX0" fmla="*/ 391161 w 1352191"/>
              <a:gd name="connsiteY0" fmla="*/ 0 h 1397381"/>
              <a:gd name="connsiteX1" fmla="*/ 1352191 w 1352191"/>
              <a:gd name="connsiteY1" fmla="*/ 1397381 h 1397381"/>
              <a:gd name="connsiteX2" fmla="*/ 554059 w 1352191"/>
              <a:gd name="connsiteY2" fmla="*/ 1397381 h 1397381"/>
              <a:gd name="connsiteX3" fmla="*/ 0 w 1352191"/>
              <a:gd name="connsiteY3" fmla="*/ 591754 h 1397381"/>
              <a:gd name="connsiteX4" fmla="*/ 90309 w 1352191"/>
              <a:gd name="connsiteY4" fmla="*/ 450653 h 1397381"/>
              <a:gd name="connsiteX5" fmla="*/ 143955 w 1352191"/>
              <a:gd name="connsiteY5" fmla="*/ 372649 h 1397381"/>
              <a:gd name="connsiteX6" fmla="*/ 141371 w 1352191"/>
              <a:gd name="connsiteY6" fmla="*/ 370872 h 1397381"/>
              <a:gd name="connsiteX7" fmla="*/ 368976 w 1352191"/>
              <a:gd name="connsiteY7" fmla="*/ 15258 h 1397381"/>
              <a:gd name="connsiteX8" fmla="*/ 391161 w 1352191"/>
              <a:gd name="connsiteY8" fmla="*/ 0 h 139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2191" h="1397381">
                <a:moveTo>
                  <a:pt x="391161" y="0"/>
                </a:moveTo>
                <a:lnTo>
                  <a:pt x="1352191" y="1397381"/>
                </a:lnTo>
                <a:lnTo>
                  <a:pt x="554059" y="1397381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E49B35">
              <a:alpha val="87000"/>
            </a:srgbClr>
          </a:solidFill>
          <a:ln>
            <a:solidFill>
              <a:srgbClr val="E5A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9" name="任意多边形 788"/>
          <p:cNvSpPr/>
          <p:nvPr/>
        </p:nvSpPr>
        <p:spPr>
          <a:xfrm flipV="1">
            <a:off x="3302696" y="5881804"/>
            <a:ext cx="1086681" cy="1014296"/>
          </a:xfrm>
          <a:custGeom>
            <a:avLst/>
            <a:gdLst>
              <a:gd name="connsiteX0" fmla="*/ 697568 w 1086681"/>
              <a:gd name="connsiteY0" fmla="*/ 1014296 h 1014296"/>
              <a:gd name="connsiteX1" fmla="*/ 712685 w 1086681"/>
              <a:gd name="connsiteY1" fmla="*/ 1003899 h 1014296"/>
              <a:gd name="connsiteX2" fmla="*/ 1086681 w 1086681"/>
              <a:gd name="connsiteY2" fmla="*/ 419563 h 1014296"/>
              <a:gd name="connsiteX3" fmla="*/ 798132 w 1086681"/>
              <a:gd name="connsiteY3" fmla="*/ 0 h 1014296"/>
              <a:gd name="connsiteX4" fmla="*/ 0 w 1086681"/>
              <a:gd name="connsiteY4" fmla="*/ 0 h 1014296"/>
              <a:gd name="connsiteX5" fmla="*/ 697568 w 1086681"/>
              <a:gd name="connsiteY5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6681" h="1014296">
                <a:moveTo>
                  <a:pt x="697568" y="1014296"/>
                </a:moveTo>
                <a:lnTo>
                  <a:pt x="712685" y="1003899"/>
                </a:lnTo>
                <a:lnTo>
                  <a:pt x="1086681" y="419563"/>
                </a:lnTo>
                <a:lnTo>
                  <a:pt x="798132" y="0"/>
                </a:lnTo>
                <a:lnTo>
                  <a:pt x="0" y="0"/>
                </a:lnTo>
                <a:lnTo>
                  <a:pt x="697568" y="1014296"/>
                </a:lnTo>
                <a:close/>
              </a:path>
            </a:pathLst>
          </a:custGeom>
          <a:solidFill>
            <a:srgbClr val="DD957C">
              <a:alpha val="76000"/>
            </a:srgbClr>
          </a:solidFill>
          <a:ln>
            <a:solidFill>
              <a:srgbClr val="E2AB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3" name="矩形 712"/>
          <p:cNvSpPr/>
          <p:nvPr/>
        </p:nvSpPr>
        <p:spPr>
          <a:xfrm>
            <a:off x="0" y="453529"/>
            <a:ext cx="686812" cy="463303"/>
          </a:xfrm>
          <a:prstGeom prst="rect">
            <a:avLst/>
          </a:prstGeom>
          <a:solidFill>
            <a:srgbClr val="346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4" name="TextBox 40"/>
          <p:cNvSpPr txBox="1"/>
          <p:nvPr/>
        </p:nvSpPr>
        <p:spPr>
          <a:xfrm>
            <a:off x="832747" y="454348"/>
            <a:ext cx="249462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dirty="0" smtClean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大数据学院</a:t>
            </a:r>
            <a:endParaRPr lang="zh-CN" altLang="en-US" sz="2400" dirty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15" name="直接连接符 714"/>
          <p:cNvCxnSpPr/>
          <p:nvPr/>
        </p:nvCxnSpPr>
        <p:spPr>
          <a:xfrm>
            <a:off x="789728" y="452710"/>
            <a:ext cx="0" cy="464941"/>
          </a:xfrm>
          <a:prstGeom prst="line">
            <a:avLst/>
          </a:prstGeom>
          <a:ln w="19050">
            <a:solidFill>
              <a:srgbClr val="3461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8" name="矩形 827"/>
          <p:cNvSpPr/>
          <p:nvPr/>
        </p:nvSpPr>
        <p:spPr>
          <a:xfrm>
            <a:off x="842301" y="2455021"/>
            <a:ext cx="82118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spcAft>
                <a:spcPts val="0"/>
              </a:spcAft>
            </a:pPr>
            <a:r>
              <a:rPr lang="zh-CN" altLang="en-US" sz="2800" b="1" kern="100" dirty="0" smtClean="0">
                <a:solidFill>
                  <a:srgbClr val="315B7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数据可视化</a:t>
            </a:r>
            <a:r>
              <a:rPr lang="en-US" altLang="zh-CN" sz="2800" b="1" kern="100" dirty="0" smtClean="0">
                <a:solidFill>
                  <a:srgbClr val="315B7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2800" b="1" kern="100" dirty="0" smtClean="0">
                <a:solidFill>
                  <a:srgbClr val="315B7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工作报告</a:t>
            </a:r>
            <a:r>
              <a:rPr lang="en-US" altLang="zh-CN" sz="2800" b="1" kern="100" dirty="0" smtClean="0">
                <a:solidFill>
                  <a:srgbClr val="315B7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endParaRPr lang="zh-CN" altLang="zh-CN" sz="2800" b="1" kern="100" dirty="0">
              <a:solidFill>
                <a:srgbClr val="315B7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87" name="任意多边形 686"/>
          <p:cNvSpPr/>
          <p:nvPr/>
        </p:nvSpPr>
        <p:spPr>
          <a:xfrm>
            <a:off x="8185355" y="0"/>
            <a:ext cx="2771399" cy="3463952"/>
          </a:xfrm>
          <a:custGeom>
            <a:avLst/>
            <a:gdLst>
              <a:gd name="connsiteX0" fmla="*/ 0 w 2771399"/>
              <a:gd name="connsiteY0" fmla="*/ 0 h 3463952"/>
              <a:gd name="connsiteX1" fmla="*/ 798131 w 2771399"/>
              <a:gd name="connsiteY1" fmla="*/ 0 h 3463952"/>
              <a:gd name="connsiteX2" fmla="*/ 2771399 w 2771399"/>
              <a:gd name="connsiteY2" fmla="*/ 2869219 h 3463952"/>
              <a:gd name="connsiteX3" fmla="*/ 2397403 w 2771399"/>
              <a:gd name="connsiteY3" fmla="*/ 3453555 h 3463952"/>
              <a:gd name="connsiteX4" fmla="*/ 2382286 w 2771399"/>
              <a:gd name="connsiteY4" fmla="*/ 3463952 h 3463952"/>
              <a:gd name="connsiteX5" fmla="*/ 0 w 2771399"/>
              <a:gd name="connsiteY5" fmla="*/ 0 h 3463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1399" h="3463952">
                <a:moveTo>
                  <a:pt x="0" y="0"/>
                </a:moveTo>
                <a:lnTo>
                  <a:pt x="798131" y="0"/>
                </a:lnTo>
                <a:lnTo>
                  <a:pt x="2771399" y="2869219"/>
                </a:lnTo>
                <a:lnTo>
                  <a:pt x="2397403" y="3453555"/>
                </a:lnTo>
                <a:lnTo>
                  <a:pt x="2382286" y="3463952"/>
                </a:lnTo>
                <a:lnTo>
                  <a:pt x="0" y="0"/>
                </a:lnTo>
                <a:close/>
              </a:path>
            </a:pathLst>
          </a:custGeom>
          <a:solidFill>
            <a:srgbClr val="D57053">
              <a:alpha val="30000"/>
            </a:srgbClr>
          </a:solidFill>
          <a:ln>
            <a:solidFill>
              <a:srgbClr val="EAC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5" name="任意多边形 824"/>
          <p:cNvSpPr/>
          <p:nvPr/>
        </p:nvSpPr>
        <p:spPr>
          <a:xfrm flipH="1" flipV="1">
            <a:off x="6913017" y="1590208"/>
            <a:ext cx="4043737" cy="5305892"/>
          </a:xfrm>
          <a:custGeom>
            <a:avLst/>
            <a:gdLst>
              <a:gd name="connsiteX0" fmla="*/ 389113 w 4043737"/>
              <a:gd name="connsiteY0" fmla="*/ 5305892 h 5305892"/>
              <a:gd name="connsiteX1" fmla="*/ 373996 w 4043737"/>
              <a:gd name="connsiteY1" fmla="*/ 5295495 h 5305892"/>
              <a:gd name="connsiteX2" fmla="*/ 0 w 4043737"/>
              <a:gd name="connsiteY2" fmla="*/ 4711159 h 5305892"/>
              <a:gd name="connsiteX3" fmla="*/ 2281471 w 4043737"/>
              <a:gd name="connsiteY3" fmla="*/ 1393799 h 5305892"/>
              <a:gd name="connsiteX4" fmla="*/ 2285250 w 4043737"/>
              <a:gd name="connsiteY4" fmla="*/ 1396398 h 5305892"/>
              <a:gd name="connsiteX5" fmla="*/ 3245605 w 4043737"/>
              <a:gd name="connsiteY5" fmla="*/ 0 h 5305892"/>
              <a:gd name="connsiteX6" fmla="*/ 4043737 w 4043737"/>
              <a:gd name="connsiteY6" fmla="*/ 0 h 5305892"/>
              <a:gd name="connsiteX7" fmla="*/ 1810872 w 4043737"/>
              <a:gd name="connsiteY7" fmla="*/ 3246685 h 5305892"/>
              <a:gd name="connsiteX8" fmla="*/ 1807092 w 4043737"/>
              <a:gd name="connsiteY8" fmla="*/ 3244086 h 5305892"/>
              <a:gd name="connsiteX9" fmla="*/ 389113 w 4043737"/>
              <a:gd name="connsiteY9" fmla="*/ 5305892 h 5305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43737" h="5305892">
                <a:moveTo>
                  <a:pt x="389113" y="5305892"/>
                </a:moveTo>
                <a:lnTo>
                  <a:pt x="373996" y="5295495"/>
                </a:lnTo>
                <a:lnTo>
                  <a:pt x="0" y="4711159"/>
                </a:lnTo>
                <a:lnTo>
                  <a:pt x="2281471" y="1393799"/>
                </a:lnTo>
                <a:lnTo>
                  <a:pt x="2285250" y="1396398"/>
                </a:lnTo>
                <a:lnTo>
                  <a:pt x="3245605" y="0"/>
                </a:lnTo>
                <a:lnTo>
                  <a:pt x="4043737" y="0"/>
                </a:lnTo>
                <a:lnTo>
                  <a:pt x="1810872" y="3246685"/>
                </a:lnTo>
                <a:lnTo>
                  <a:pt x="1807092" y="3244086"/>
                </a:lnTo>
                <a:lnTo>
                  <a:pt x="389113" y="5305892"/>
                </a:lnTo>
                <a:close/>
              </a:path>
            </a:pathLst>
          </a:custGeom>
          <a:solidFill>
            <a:srgbClr val="88A378">
              <a:alpha val="30000"/>
            </a:srgbClr>
          </a:solidFill>
          <a:ln>
            <a:solidFill>
              <a:srgbClr val="D3DCC5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8" name="任意多边形 817"/>
          <p:cNvSpPr/>
          <p:nvPr/>
        </p:nvSpPr>
        <p:spPr>
          <a:xfrm flipV="1">
            <a:off x="7083520" y="5123204"/>
            <a:ext cx="1610447" cy="1772896"/>
          </a:xfrm>
          <a:custGeom>
            <a:avLst/>
            <a:gdLst>
              <a:gd name="connsiteX0" fmla="*/ 391161 w 1610447"/>
              <a:gd name="connsiteY0" fmla="*/ 1772896 h 1772896"/>
              <a:gd name="connsiteX1" fmla="*/ 1610447 w 1610447"/>
              <a:gd name="connsiteY1" fmla="*/ 0 h 1772896"/>
              <a:gd name="connsiteX2" fmla="*/ 812315 w 1610447"/>
              <a:gd name="connsiteY2" fmla="*/ 0 h 1772896"/>
              <a:gd name="connsiteX3" fmla="*/ 0 w 1610447"/>
              <a:gd name="connsiteY3" fmla="*/ 1181142 h 1772896"/>
              <a:gd name="connsiteX4" fmla="*/ 90309 w 1610447"/>
              <a:gd name="connsiteY4" fmla="*/ 1322243 h 1772896"/>
              <a:gd name="connsiteX5" fmla="*/ 143955 w 1610447"/>
              <a:gd name="connsiteY5" fmla="*/ 1400247 h 1772896"/>
              <a:gd name="connsiteX6" fmla="*/ 141371 w 1610447"/>
              <a:gd name="connsiteY6" fmla="*/ 1402024 h 1772896"/>
              <a:gd name="connsiteX7" fmla="*/ 368976 w 1610447"/>
              <a:gd name="connsiteY7" fmla="*/ 1757638 h 1772896"/>
              <a:gd name="connsiteX8" fmla="*/ 391161 w 1610447"/>
              <a:gd name="connsiteY8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447" h="1772896">
                <a:moveTo>
                  <a:pt x="391161" y="1772896"/>
                </a:moveTo>
                <a:lnTo>
                  <a:pt x="1610447" y="0"/>
                </a:lnTo>
                <a:lnTo>
                  <a:pt x="812315" y="0"/>
                </a:lnTo>
                <a:lnTo>
                  <a:pt x="0" y="1181142"/>
                </a:lnTo>
                <a:lnTo>
                  <a:pt x="90309" y="1322243"/>
                </a:lnTo>
                <a:lnTo>
                  <a:pt x="143955" y="1400247"/>
                </a:lnTo>
                <a:lnTo>
                  <a:pt x="141371" y="1402024"/>
                </a:lnTo>
                <a:lnTo>
                  <a:pt x="368976" y="1757638"/>
                </a:lnTo>
                <a:lnTo>
                  <a:pt x="391161" y="1772896"/>
                </a:lnTo>
                <a:close/>
              </a:path>
            </a:pathLst>
          </a:custGeom>
          <a:solidFill>
            <a:srgbClr val="ED6F65">
              <a:alpha val="88000"/>
            </a:srgbClr>
          </a:solidFill>
          <a:ln>
            <a:solidFill>
              <a:srgbClr val="ED80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195025" y="3611513"/>
            <a:ext cx="3685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林航宇  夏景晖  马</a:t>
            </a:r>
            <a:r>
              <a:rPr lang="zh-CN" altLang="en-US" dirty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dirty="0" smtClean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</a:t>
            </a:r>
            <a:endParaRPr lang="en-US" altLang="zh-CN" dirty="0" smtClean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dirty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任意多边形 54"/>
          <p:cNvSpPr/>
          <p:nvPr/>
        </p:nvSpPr>
        <p:spPr>
          <a:xfrm flipH="1" flipV="1">
            <a:off x="1562519" y="5459183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5249">
              <a:alpha val="82000"/>
            </a:srgbClr>
          </a:solidFill>
          <a:ln>
            <a:solidFill>
              <a:srgbClr val="EE6F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17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" dur="500" fill="hold"/>
                                            <p:tgtEl>
                                              <p:spTgt spid="8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" dur="500" fill="hold"/>
                                            <p:tgtEl>
                                              <p:spTgt spid="8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grpId="0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28" grpId="0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8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8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28" grpId="0"/>
          <p:bldP spid="5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任意多边形 69"/>
          <p:cNvSpPr/>
          <p:nvPr/>
        </p:nvSpPr>
        <p:spPr>
          <a:xfrm>
            <a:off x="561878" y="5459183"/>
            <a:ext cx="1379382" cy="1436917"/>
          </a:xfrm>
          <a:custGeom>
            <a:avLst/>
            <a:gdLst>
              <a:gd name="connsiteX0" fmla="*/ 988221 w 1379382"/>
              <a:gd name="connsiteY0" fmla="*/ 0 h 1436917"/>
              <a:gd name="connsiteX1" fmla="*/ 1010406 w 1379382"/>
              <a:gd name="connsiteY1" fmla="*/ 15258 h 1436917"/>
              <a:gd name="connsiteX2" fmla="*/ 1238011 w 1379382"/>
              <a:gd name="connsiteY2" fmla="*/ 370872 h 1436917"/>
              <a:gd name="connsiteX3" fmla="*/ 1235427 w 1379382"/>
              <a:gd name="connsiteY3" fmla="*/ 372649 h 1436917"/>
              <a:gd name="connsiteX4" fmla="*/ 1289073 w 1379382"/>
              <a:gd name="connsiteY4" fmla="*/ 450653 h 1436917"/>
              <a:gd name="connsiteX5" fmla="*/ 1379382 w 1379382"/>
              <a:gd name="connsiteY5" fmla="*/ 591754 h 1436917"/>
              <a:gd name="connsiteX6" fmla="*/ 798132 w 1379382"/>
              <a:gd name="connsiteY6" fmla="*/ 1436917 h 1436917"/>
              <a:gd name="connsiteX7" fmla="*/ 0 w 1379382"/>
              <a:gd name="connsiteY7" fmla="*/ 1436917 h 1436917"/>
              <a:gd name="connsiteX8" fmla="*/ 988221 w 1379382"/>
              <a:gd name="connsiteY8" fmla="*/ 0 h 143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9382" h="1436917">
                <a:moveTo>
                  <a:pt x="988221" y="0"/>
                </a:moveTo>
                <a:lnTo>
                  <a:pt x="1010406" y="15258"/>
                </a:lnTo>
                <a:lnTo>
                  <a:pt x="1238011" y="370872"/>
                </a:lnTo>
                <a:lnTo>
                  <a:pt x="1235427" y="372649"/>
                </a:lnTo>
                <a:lnTo>
                  <a:pt x="1289073" y="450653"/>
                </a:lnTo>
                <a:lnTo>
                  <a:pt x="1379382" y="591754"/>
                </a:lnTo>
                <a:lnTo>
                  <a:pt x="798132" y="1436917"/>
                </a:lnTo>
                <a:lnTo>
                  <a:pt x="0" y="1436917"/>
                </a:lnTo>
                <a:lnTo>
                  <a:pt x="988221" y="0"/>
                </a:lnTo>
                <a:close/>
              </a:path>
            </a:pathLst>
          </a:custGeom>
          <a:solidFill>
            <a:srgbClr val="EE8F82">
              <a:alpha val="25000"/>
            </a:srgbClr>
          </a:solidFill>
          <a:ln>
            <a:solidFill>
              <a:srgbClr val="EED9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 68"/>
          <p:cNvSpPr/>
          <p:nvPr/>
        </p:nvSpPr>
        <p:spPr>
          <a:xfrm>
            <a:off x="1950042" y="5459184"/>
            <a:ext cx="1377333" cy="1436916"/>
          </a:xfrm>
          <a:custGeom>
            <a:avLst/>
            <a:gdLst>
              <a:gd name="connsiteX0" fmla="*/ 389113 w 1377333"/>
              <a:gd name="connsiteY0" fmla="*/ 0 h 1436916"/>
              <a:gd name="connsiteX1" fmla="*/ 1377333 w 1377333"/>
              <a:gd name="connsiteY1" fmla="*/ 1436916 h 1436916"/>
              <a:gd name="connsiteX2" fmla="*/ 579200 w 1377333"/>
              <a:gd name="connsiteY2" fmla="*/ 1436916 h 1436916"/>
              <a:gd name="connsiteX3" fmla="*/ 0 w 1377333"/>
              <a:gd name="connsiteY3" fmla="*/ 594733 h 1436916"/>
              <a:gd name="connsiteX4" fmla="*/ 373996 w 1377333"/>
              <a:gd name="connsiteY4" fmla="*/ 10397 h 1436916"/>
              <a:gd name="connsiteX5" fmla="*/ 389113 w 1377333"/>
              <a:gd name="connsiteY5" fmla="*/ 0 h 143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7333" h="1436916">
                <a:moveTo>
                  <a:pt x="389113" y="0"/>
                </a:moveTo>
                <a:lnTo>
                  <a:pt x="1377333" y="1436916"/>
                </a:lnTo>
                <a:lnTo>
                  <a:pt x="579200" y="1436916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F1DBCC"/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9" name="任意多边形 818"/>
          <p:cNvSpPr/>
          <p:nvPr/>
        </p:nvSpPr>
        <p:spPr>
          <a:xfrm flipV="1">
            <a:off x="5466342" y="5123204"/>
            <a:ext cx="1608398" cy="1772896"/>
          </a:xfrm>
          <a:custGeom>
            <a:avLst/>
            <a:gdLst>
              <a:gd name="connsiteX0" fmla="*/ 1219285 w 1608398"/>
              <a:gd name="connsiteY0" fmla="*/ 1772896 h 1772896"/>
              <a:gd name="connsiteX1" fmla="*/ 1234402 w 1608398"/>
              <a:gd name="connsiteY1" fmla="*/ 1762499 h 1772896"/>
              <a:gd name="connsiteX2" fmla="*/ 1608398 w 1608398"/>
              <a:gd name="connsiteY2" fmla="*/ 1178163 h 1772896"/>
              <a:gd name="connsiteX3" fmla="*/ 798132 w 1608398"/>
              <a:gd name="connsiteY3" fmla="*/ 0 h 1772896"/>
              <a:gd name="connsiteX4" fmla="*/ 0 w 1608398"/>
              <a:gd name="connsiteY4" fmla="*/ 0 h 1772896"/>
              <a:gd name="connsiteX5" fmla="*/ 1219285 w 1608398"/>
              <a:gd name="connsiteY5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08398" h="1772896">
                <a:moveTo>
                  <a:pt x="1219285" y="1772896"/>
                </a:moveTo>
                <a:lnTo>
                  <a:pt x="1234402" y="1762499"/>
                </a:lnTo>
                <a:lnTo>
                  <a:pt x="1608398" y="1178163"/>
                </a:lnTo>
                <a:lnTo>
                  <a:pt x="798132" y="0"/>
                </a:lnTo>
                <a:lnTo>
                  <a:pt x="0" y="0"/>
                </a:lnTo>
                <a:lnTo>
                  <a:pt x="1219285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0" name="任意多边形 519"/>
          <p:cNvSpPr/>
          <p:nvPr/>
        </p:nvSpPr>
        <p:spPr>
          <a:xfrm>
            <a:off x="10576104" y="286921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49000"/>
            </a:srgbClr>
          </a:solidFill>
          <a:ln>
            <a:solidFill>
              <a:srgbClr val="DF9B83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6" name="任意多边形 685"/>
          <p:cNvSpPr/>
          <p:nvPr/>
        </p:nvSpPr>
        <p:spPr>
          <a:xfrm>
            <a:off x="9482391" y="0"/>
            <a:ext cx="1474363" cy="1578002"/>
          </a:xfrm>
          <a:custGeom>
            <a:avLst/>
            <a:gdLst>
              <a:gd name="connsiteX0" fmla="*/ 0 w 1474363"/>
              <a:gd name="connsiteY0" fmla="*/ 0 h 1578002"/>
              <a:gd name="connsiteX1" fmla="*/ 798133 w 1474363"/>
              <a:gd name="connsiteY1" fmla="*/ 0 h 1578002"/>
              <a:gd name="connsiteX2" fmla="*/ 1474363 w 1474363"/>
              <a:gd name="connsiteY2" fmla="*/ 983269 h 1578002"/>
              <a:gd name="connsiteX3" fmla="*/ 1100367 w 1474363"/>
              <a:gd name="connsiteY3" fmla="*/ 1567605 h 1578002"/>
              <a:gd name="connsiteX4" fmla="*/ 1085250 w 1474363"/>
              <a:gd name="connsiteY4" fmla="*/ 1578002 h 1578002"/>
              <a:gd name="connsiteX5" fmla="*/ 0 w 1474363"/>
              <a:gd name="connsiteY5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4363" h="1578002">
                <a:moveTo>
                  <a:pt x="0" y="0"/>
                </a:moveTo>
                <a:lnTo>
                  <a:pt x="798133" y="0"/>
                </a:lnTo>
                <a:lnTo>
                  <a:pt x="1474363" y="983269"/>
                </a:lnTo>
                <a:lnTo>
                  <a:pt x="1100367" y="1567605"/>
                </a:lnTo>
                <a:lnTo>
                  <a:pt x="1085250" y="1578002"/>
                </a:lnTo>
                <a:lnTo>
                  <a:pt x="0" y="0"/>
                </a:lnTo>
                <a:close/>
              </a:path>
            </a:pathLst>
          </a:custGeom>
          <a:solidFill>
            <a:srgbClr val="E7B05E">
              <a:alpha val="25000"/>
            </a:srgbClr>
          </a:solidFill>
          <a:ln>
            <a:solidFill>
              <a:srgbClr val="EFE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任意多边形 83"/>
          <p:cNvSpPr/>
          <p:nvPr/>
        </p:nvSpPr>
        <p:spPr>
          <a:xfrm>
            <a:off x="10965534" y="0"/>
            <a:ext cx="1238362" cy="1578002"/>
          </a:xfrm>
          <a:custGeom>
            <a:avLst/>
            <a:gdLst>
              <a:gd name="connsiteX0" fmla="*/ 678279 w 1238362"/>
              <a:gd name="connsiteY0" fmla="*/ 0 h 1578002"/>
              <a:gd name="connsiteX1" fmla="*/ 1238362 w 1238362"/>
              <a:gd name="connsiteY1" fmla="*/ 0 h 1578002"/>
              <a:gd name="connsiteX2" fmla="*/ 1238362 w 1238362"/>
              <a:gd name="connsiteY2" fmla="*/ 346134 h 1578002"/>
              <a:gd name="connsiteX3" fmla="*/ 391161 w 1238362"/>
              <a:gd name="connsiteY3" fmla="*/ 1578002 h 1578002"/>
              <a:gd name="connsiteX4" fmla="*/ 368976 w 1238362"/>
              <a:gd name="connsiteY4" fmla="*/ 1562744 h 1578002"/>
              <a:gd name="connsiteX5" fmla="*/ 141371 w 1238362"/>
              <a:gd name="connsiteY5" fmla="*/ 1207130 h 1578002"/>
              <a:gd name="connsiteX6" fmla="*/ 143955 w 1238362"/>
              <a:gd name="connsiteY6" fmla="*/ 1205353 h 1578002"/>
              <a:gd name="connsiteX7" fmla="*/ 90309 w 1238362"/>
              <a:gd name="connsiteY7" fmla="*/ 1127349 h 1578002"/>
              <a:gd name="connsiteX8" fmla="*/ 0 w 1238362"/>
              <a:gd name="connsiteY8" fmla="*/ 986248 h 1578002"/>
              <a:gd name="connsiteX9" fmla="*/ 678279 w 1238362"/>
              <a:gd name="connsiteY9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8362" h="1578002">
                <a:moveTo>
                  <a:pt x="678279" y="0"/>
                </a:moveTo>
                <a:lnTo>
                  <a:pt x="1238362" y="0"/>
                </a:lnTo>
                <a:lnTo>
                  <a:pt x="1238362" y="346134"/>
                </a:lnTo>
                <a:lnTo>
                  <a:pt x="391161" y="1578002"/>
                </a:lnTo>
                <a:lnTo>
                  <a:pt x="368976" y="1562744"/>
                </a:lnTo>
                <a:lnTo>
                  <a:pt x="141371" y="1207130"/>
                </a:lnTo>
                <a:lnTo>
                  <a:pt x="143955" y="1205353"/>
                </a:lnTo>
                <a:lnTo>
                  <a:pt x="90309" y="1127349"/>
                </a:lnTo>
                <a:lnTo>
                  <a:pt x="0" y="986248"/>
                </a:lnTo>
                <a:lnTo>
                  <a:pt x="678279" y="0"/>
                </a:lnTo>
                <a:close/>
              </a:path>
            </a:pathLst>
          </a:custGeom>
          <a:solidFill>
            <a:srgbClr val="EFE3C2">
              <a:alpha val="71000"/>
            </a:srgbClr>
          </a:solidFill>
          <a:ln>
            <a:solidFill>
              <a:srgbClr val="EEE6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4" name="任意多边形 703"/>
          <p:cNvSpPr/>
          <p:nvPr/>
        </p:nvSpPr>
        <p:spPr>
          <a:xfrm>
            <a:off x="11202884" y="1946822"/>
            <a:ext cx="798132" cy="1160519"/>
          </a:xfrm>
          <a:custGeom>
            <a:avLst/>
            <a:gdLst>
              <a:gd name="connsiteX0" fmla="*/ 399066 w 798132"/>
              <a:gd name="connsiteY0" fmla="*/ 0 h 1160519"/>
              <a:gd name="connsiteX1" fmla="*/ 798132 w 798132"/>
              <a:gd name="connsiteY1" fmla="*/ 580260 h 1160519"/>
              <a:gd name="connsiteX2" fmla="*/ 399066 w 798132"/>
              <a:gd name="connsiteY2" fmla="*/ 1160519 h 1160519"/>
              <a:gd name="connsiteX3" fmla="*/ 0 w 798132"/>
              <a:gd name="connsiteY3" fmla="*/ 580260 h 1160519"/>
              <a:gd name="connsiteX4" fmla="*/ 399066 w 798132"/>
              <a:gd name="connsiteY4" fmla="*/ 0 h 116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132" h="1160519">
                <a:moveTo>
                  <a:pt x="399066" y="0"/>
                </a:moveTo>
                <a:lnTo>
                  <a:pt x="798132" y="580260"/>
                </a:lnTo>
                <a:lnTo>
                  <a:pt x="399066" y="1160519"/>
                </a:lnTo>
                <a:lnTo>
                  <a:pt x="0" y="580260"/>
                </a:lnTo>
                <a:lnTo>
                  <a:pt x="399066" y="0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11601950" y="1071565"/>
            <a:ext cx="601946" cy="1455517"/>
          </a:xfrm>
          <a:custGeom>
            <a:avLst/>
            <a:gdLst>
              <a:gd name="connsiteX0" fmla="*/ 601946 w 601946"/>
              <a:gd name="connsiteY0" fmla="*/ 0 h 1455517"/>
              <a:gd name="connsiteX1" fmla="*/ 601946 w 601946"/>
              <a:gd name="connsiteY1" fmla="*/ 1160520 h 1455517"/>
              <a:gd name="connsiteX2" fmla="*/ 399066 w 601946"/>
              <a:gd name="connsiteY2" fmla="*/ 1455517 h 1455517"/>
              <a:gd name="connsiteX3" fmla="*/ 0 w 601946"/>
              <a:gd name="connsiteY3" fmla="*/ 875257 h 1455517"/>
              <a:gd name="connsiteX4" fmla="*/ 601946 w 601946"/>
              <a:gd name="connsiteY4" fmla="*/ 0 h 145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7">
                <a:moveTo>
                  <a:pt x="601946" y="0"/>
                </a:moveTo>
                <a:lnTo>
                  <a:pt x="601946" y="1160520"/>
                </a:lnTo>
                <a:lnTo>
                  <a:pt x="399066" y="1455517"/>
                </a:lnTo>
                <a:lnTo>
                  <a:pt x="0" y="875257"/>
                </a:lnTo>
                <a:lnTo>
                  <a:pt x="601946" y="0"/>
                </a:lnTo>
                <a:close/>
              </a:path>
            </a:pathLst>
          </a:custGeom>
          <a:solidFill>
            <a:srgbClr val="EBCEBC"/>
          </a:solidFill>
          <a:ln>
            <a:solidFill>
              <a:srgbClr val="EACD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0" name="任意多边形 699"/>
          <p:cNvSpPr/>
          <p:nvPr/>
        </p:nvSpPr>
        <p:spPr>
          <a:xfrm>
            <a:off x="10965534" y="1590209"/>
            <a:ext cx="636416" cy="936872"/>
          </a:xfrm>
          <a:custGeom>
            <a:avLst/>
            <a:gdLst>
              <a:gd name="connsiteX0" fmla="*/ 391161 w 636416"/>
              <a:gd name="connsiteY0" fmla="*/ 0 h 936872"/>
              <a:gd name="connsiteX1" fmla="*/ 636416 w 636416"/>
              <a:gd name="connsiteY1" fmla="*/ 356612 h 936872"/>
              <a:gd name="connsiteX2" fmla="*/ 237350 w 636416"/>
              <a:gd name="connsiteY2" fmla="*/ 936872 h 936872"/>
              <a:gd name="connsiteX3" fmla="*/ 0 w 636416"/>
              <a:gd name="connsiteY3" fmla="*/ 591754 h 936872"/>
              <a:gd name="connsiteX4" fmla="*/ 90309 w 636416"/>
              <a:gd name="connsiteY4" fmla="*/ 450653 h 936872"/>
              <a:gd name="connsiteX5" fmla="*/ 143955 w 636416"/>
              <a:gd name="connsiteY5" fmla="*/ 372649 h 936872"/>
              <a:gd name="connsiteX6" fmla="*/ 141371 w 636416"/>
              <a:gd name="connsiteY6" fmla="*/ 370872 h 936872"/>
              <a:gd name="connsiteX7" fmla="*/ 368976 w 636416"/>
              <a:gd name="connsiteY7" fmla="*/ 15258 h 936872"/>
              <a:gd name="connsiteX8" fmla="*/ 391161 w 636416"/>
              <a:gd name="connsiteY8" fmla="*/ 0 h 93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2">
                <a:moveTo>
                  <a:pt x="391161" y="0"/>
                </a:moveTo>
                <a:lnTo>
                  <a:pt x="636416" y="356612"/>
                </a:lnTo>
                <a:lnTo>
                  <a:pt x="237350" y="936872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D2DBC4"/>
          </a:solidFill>
          <a:ln>
            <a:solidFill>
              <a:srgbClr val="D3DD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9" name="任意多边形 698"/>
          <p:cNvSpPr/>
          <p:nvPr/>
        </p:nvSpPr>
        <p:spPr>
          <a:xfrm>
            <a:off x="10965534" y="2527082"/>
            <a:ext cx="636416" cy="936871"/>
          </a:xfrm>
          <a:custGeom>
            <a:avLst/>
            <a:gdLst>
              <a:gd name="connsiteX0" fmla="*/ 237350 w 636416"/>
              <a:gd name="connsiteY0" fmla="*/ 0 h 936871"/>
              <a:gd name="connsiteX1" fmla="*/ 636416 w 636416"/>
              <a:gd name="connsiteY1" fmla="*/ 580259 h 936871"/>
              <a:gd name="connsiteX2" fmla="*/ 391161 w 636416"/>
              <a:gd name="connsiteY2" fmla="*/ 936871 h 936871"/>
              <a:gd name="connsiteX3" fmla="*/ 368976 w 636416"/>
              <a:gd name="connsiteY3" fmla="*/ 921613 h 936871"/>
              <a:gd name="connsiteX4" fmla="*/ 141371 w 636416"/>
              <a:gd name="connsiteY4" fmla="*/ 565999 h 936871"/>
              <a:gd name="connsiteX5" fmla="*/ 143955 w 636416"/>
              <a:gd name="connsiteY5" fmla="*/ 564222 h 936871"/>
              <a:gd name="connsiteX6" fmla="*/ 90309 w 636416"/>
              <a:gd name="connsiteY6" fmla="*/ 486218 h 936871"/>
              <a:gd name="connsiteX7" fmla="*/ 0 w 636416"/>
              <a:gd name="connsiteY7" fmla="*/ 345117 h 936871"/>
              <a:gd name="connsiteX8" fmla="*/ 237350 w 636416"/>
              <a:gd name="connsiteY8" fmla="*/ 0 h 93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1">
                <a:moveTo>
                  <a:pt x="237350" y="0"/>
                </a:moveTo>
                <a:lnTo>
                  <a:pt x="636416" y="580259"/>
                </a:lnTo>
                <a:lnTo>
                  <a:pt x="391161" y="936871"/>
                </a:lnTo>
                <a:lnTo>
                  <a:pt x="368976" y="921613"/>
                </a:lnTo>
                <a:lnTo>
                  <a:pt x="141371" y="565999"/>
                </a:lnTo>
                <a:lnTo>
                  <a:pt x="143955" y="564222"/>
                </a:lnTo>
                <a:lnTo>
                  <a:pt x="90309" y="486218"/>
                </a:lnTo>
                <a:lnTo>
                  <a:pt x="0" y="345117"/>
                </a:lnTo>
                <a:lnTo>
                  <a:pt x="237350" y="0"/>
                </a:lnTo>
                <a:close/>
              </a:path>
            </a:pathLst>
          </a:custGeom>
          <a:solidFill>
            <a:srgbClr val="E9CCBA"/>
          </a:solidFill>
          <a:ln>
            <a:solidFill>
              <a:srgbClr val="EAC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 93"/>
          <p:cNvSpPr/>
          <p:nvPr/>
        </p:nvSpPr>
        <p:spPr>
          <a:xfrm>
            <a:off x="11601950" y="2527081"/>
            <a:ext cx="601946" cy="1455516"/>
          </a:xfrm>
          <a:custGeom>
            <a:avLst/>
            <a:gdLst>
              <a:gd name="connsiteX0" fmla="*/ 399066 w 601946"/>
              <a:gd name="connsiteY0" fmla="*/ 0 h 1455516"/>
              <a:gd name="connsiteX1" fmla="*/ 601946 w 601946"/>
              <a:gd name="connsiteY1" fmla="*/ 294997 h 1455516"/>
              <a:gd name="connsiteX2" fmla="*/ 601946 w 601946"/>
              <a:gd name="connsiteY2" fmla="*/ 1455516 h 1455516"/>
              <a:gd name="connsiteX3" fmla="*/ 0 w 601946"/>
              <a:gd name="connsiteY3" fmla="*/ 580259 h 1455516"/>
              <a:gd name="connsiteX4" fmla="*/ 399066 w 601946"/>
              <a:gd name="connsiteY4" fmla="*/ 0 h 145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6">
                <a:moveTo>
                  <a:pt x="399066" y="0"/>
                </a:moveTo>
                <a:lnTo>
                  <a:pt x="601946" y="294997"/>
                </a:lnTo>
                <a:lnTo>
                  <a:pt x="601946" y="1455516"/>
                </a:lnTo>
                <a:lnTo>
                  <a:pt x="0" y="580259"/>
                </a:lnTo>
                <a:lnTo>
                  <a:pt x="399066" y="0"/>
                </a:lnTo>
                <a:close/>
              </a:path>
            </a:pathLst>
          </a:custGeom>
          <a:solidFill>
            <a:srgbClr val="D3DDC7"/>
          </a:solidFill>
          <a:ln>
            <a:solidFill>
              <a:srgbClr val="D3D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3" name="任意多边形 522"/>
          <p:cNvSpPr/>
          <p:nvPr/>
        </p:nvSpPr>
        <p:spPr>
          <a:xfrm>
            <a:off x="10576104" y="98326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6000"/>
            </a:srgbClr>
          </a:solidFill>
          <a:ln>
            <a:solidFill>
              <a:srgbClr val="EBD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任意多边形 528"/>
          <p:cNvSpPr/>
          <p:nvPr/>
        </p:nvSpPr>
        <p:spPr>
          <a:xfrm flipV="1">
            <a:off x="10576104" y="159020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8A378">
              <a:alpha val="53000"/>
            </a:srgbClr>
          </a:solidFill>
          <a:ln>
            <a:solidFill>
              <a:srgbClr val="B3C4A5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2444778" y="4491806"/>
            <a:ext cx="1946374" cy="2416275"/>
          </a:xfrm>
          <a:custGeom>
            <a:avLst/>
            <a:gdLst>
              <a:gd name="connsiteX0" fmla="*/ 1555213 w 1946374"/>
              <a:gd name="connsiteY0" fmla="*/ 0 h 2416275"/>
              <a:gd name="connsiteX1" fmla="*/ 1577398 w 1946374"/>
              <a:gd name="connsiteY1" fmla="*/ 15258 h 2416275"/>
              <a:gd name="connsiteX2" fmla="*/ 1805003 w 1946374"/>
              <a:gd name="connsiteY2" fmla="*/ 370872 h 2416275"/>
              <a:gd name="connsiteX3" fmla="*/ 1802419 w 1946374"/>
              <a:gd name="connsiteY3" fmla="*/ 372649 h 2416275"/>
              <a:gd name="connsiteX4" fmla="*/ 1856065 w 1946374"/>
              <a:gd name="connsiteY4" fmla="*/ 450653 h 2416275"/>
              <a:gd name="connsiteX5" fmla="*/ 1946374 w 1946374"/>
              <a:gd name="connsiteY5" fmla="*/ 591754 h 2416275"/>
              <a:gd name="connsiteX6" fmla="*/ 691584 w 1946374"/>
              <a:gd name="connsiteY6" fmla="*/ 2416275 h 2416275"/>
              <a:gd name="connsiteX7" fmla="*/ 106548 w 1946374"/>
              <a:gd name="connsiteY7" fmla="*/ 2416275 h 2416275"/>
              <a:gd name="connsiteX8" fmla="*/ 0 w 1946374"/>
              <a:gd name="connsiteY8" fmla="*/ 2261349 h 2416275"/>
              <a:gd name="connsiteX9" fmla="*/ 1555213 w 1946374"/>
              <a:gd name="connsiteY9" fmla="*/ 0 h 241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46374" h="2416275">
                <a:moveTo>
                  <a:pt x="1555213" y="0"/>
                </a:moveTo>
                <a:lnTo>
                  <a:pt x="1577398" y="15258"/>
                </a:lnTo>
                <a:lnTo>
                  <a:pt x="1805003" y="370872"/>
                </a:lnTo>
                <a:lnTo>
                  <a:pt x="1802419" y="372649"/>
                </a:lnTo>
                <a:lnTo>
                  <a:pt x="1856065" y="450653"/>
                </a:lnTo>
                <a:lnTo>
                  <a:pt x="1946374" y="591754"/>
                </a:lnTo>
                <a:lnTo>
                  <a:pt x="691584" y="2416275"/>
                </a:lnTo>
                <a:lnTo>
                  <a:pt x="106548" y="2416275"/>
                </a:lnTo>
                <a:lnTo>
                  <a:pt x="0" y="2261349"/>
                </a:lnTo>
                <a:lnTo>
                  <a:pt x="15552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4399934" y="4491806"/>
            <a:ext cx="2050873" cy="2416274"/>
          </a:xfrm>
          <a:custGeom>
            <a:avLst/>
            <a:gdLst>
              <a:gd name="connsiteX0" fmla="*/ 389113 w 2050873"/>
              <a:gd name="connsiteY0" fmla="*/ 0 h 2416274"/>
              <a:gd name="connsiteX1" fmla="*/ 2050873 w 2050873"/>
              <a:gd name="connsiteY1" fmla="*/ 2416274 h 2416274"/>
              <a:gd name="connsiteX2" fmla="*/ 1252741 w 2050873"/>
              <a:gd name="connsiteY2" fmla="*/ 2416274 h 2416274"/>
              <a:gd name="connsiteX3" fmla="*/ 0 w 2050873"/>
              <a:gd name="connsiteY3" fmla="*/ 594733 h 2416274"/>
              <a:gd name="connsiteX4" fmla="*/ 373996 w 2050873"/>
              <a:gd name="connsiteY4" fmla="*/ 10397 h 2416274"/>
              <a:gd name="connsiteX5" fmla="*/ 389113 w 2050873"/>
              <a:gd name="connsiteY5" fmla="*/ 0 h 241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50873" h="2416274">
                <a:moveTo>
                  <a:pt x="389113" y="0"/>
                </a:moveTo>
                <a:lnTo>
                  <a:pt x="2050873" y="2416274"/>
                </a:lnTo>
                <a:lnTo>
                  <a:pt x="1252741" y="2416274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2344510" y="6762288"/>
            <a:ext cx="200534" cy="145793"/>
          </a:xfrm>
          <a:custGeom>
            <a:avLst/>
            <a:gdLst>
              <a:gd name="connsiteX0" fmla="*/ 100267 w 200534"/>
              <a:gd name="connsiteY0" fmla="*/ 0 h 145793"/>
              <a:gd name="connsiteX1" fmla="*/ 200534 w 200534"/>
              <a:gd name="connsiteY1" fmla="*/ 145793 h 145793"/>
              <a:gd name="connsiteX2" fmla="*/ 0 w 200534"/>
              <a:gd name="connsiteY2" fmla="*/ 145793 h 145793"/>
              <a:gd name="connsiteX3" fmla="*/ 100267 w 200534"/>
              <a:gd name="connsiteY3" fmla="*/ 0 h 14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534" h="145793">
                <a:moveTo>
                  <a:pt x="100267" y="0"/>
                </a:moveTo>
                <a:lnTo>
                  <a:pt x="200534" y="145793"/>
                </a:lnTo>
                <a:lnTo>
                  <a:pt x="0" y="145793"/>
                </a:lnTo>
                <a:lnTo>
                  <a:pt x="100267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-35280" y="4818139"/>
            <a:ext cx="1017046" cy="2052322"/>
          </a:xfrm>
          <a:custGeom>
            <a:avLst/>
            <a:gdLst>
              <a:gd name="connsiteX0" fmla="*/ 0 w 1017046"/>
              <a:gd name="connsiteY0" fmla="*/ 0 h 2052322"/>
              <a:gd name="connsiteX1" fmla="*/ 1017046 w 1017046"/>
              <a:gd name="connsiteY1" fmla="*/ 1478830 h 2052322"/>
              <a:gd name="connsiteX2" fmla="*/ 613325 w 1017046"/>
              <a:gd name="connsiteY2" fmla="*/ 2052322 h 2052322"/>
              <a:gd name="connsiteX3" fmla="*/ 0 w 1017046"/>
              <a:gd name="connsiteY3" fmla="*/ 1160520 h 2052322"/>
              <a:gd name="connsiteX4" fmla="*/ 0 w 1017046"/>
              <a:gd name="connsiteY4" fmla="*/ 0 h 205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046" h="2052322">
                <a:moveTo>
                  <a:pt x="0" y="0"/>
                </a:moveTo>
                <a:lnTo>
                  <a:pt x="1017046" y="1478830"/>
                </a:lnTo>
                <a:lnTo>
                  <a:pt x="613325" y="2052322"/>
                </a:lnTo>
                <a:lnTo>
                  <a:pt x="0" y="1160520"/>
                </a:lnTo>
                <a:lnTo>
                  <a:pt x="0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3D4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2" name="任意多边形 811"/>
          <p:cNvSpPr/>
          <p:nvPr/>
        </p:nvSpPr>
        <p:spPr>
          <a:xfrm flipV="1">
            <a:off x="4397479" y="5881804"/>
            <a:ext cx="1088729" cy="1014296"/>
          </a:xfrm>
          <a:custGeom>
            <a:avLst/>
            <a:gdLst>
              <a:gd name="connsiteX0" fmla="*/ 391161 w 1088729"/>
              <a:gd name="connsiteY0" fmla="*/ 1014296 h 1014296"/>
              <a:gd name="connsiteX1" fmla="*/ 1088729 w 1088729"/>
              <a:gd name="connsiteY1" fmla="*/ 0 h 1014296"/>
              <a:gd name="connsiteX2" fmla="*/ 290598 w 1088729"/>
              <a:gd name="connsiteY2" fmla="*/ 0 h 1014296"/>
              <a:gd name="connsiteX3" fmla="*/ 0 w 1088729"/>
              <a:gd name="connsiteY3" fmla="*/ 422542 h 1014296"/>
              <a:gd name="connsiteX4" fmla="*/ 90309 w 1088729"/>
              <a:gd name="connsiteY4" fmla="*/ 563643 h 1014296"/>
              <a:gd name="connsiteX5" fmla="*/ 143955 w 1088729"/>
              <a:gd name="connsiteY5" fmla="*/ 641647 h 1014296"/>
              <a:gd name="connsiteX6" fmla="*/ 141371 w 1088729"/>
              <a:gd name="connsiteY6" fmla="*/ 643424 h 1014296"/>
              <a:gd name="connsiteX7" fmla="*/ 368976 w 1088729"/>
              <a:gd name="connsiteY7" fmla="*/ 999038 h 1014296"/>
              <a:gd name="connsiteX8" fmla="*/ 391161 w 1088729"/>
              <a:gd name="connsiteY8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29" h="1014296">
                <a:moveTo>
                  <a:pt x="391161" y="1014296"/>
                </a:moveTo>
                <a:lnTo>
                  <a:pt x="1088729" y="0"/>
                </a:lnTo>
                <a:lnTo>
                  <a:pt x="290598" y="0"/>
                </a:lnTo>
                <a:lnTo>
                  <a:pt x="0" y="422542"/>
                </a:lnTo>
                <a:lnTo>
                  <a:pt x="90309" y="563643"/>
                </a:lnTo>
                <a:lnTo>
                  <a:pt x="143955" y="641647"/>
                </a:lnTo>
                <a:lnTo>
                  <a:pt x="141371" y="643424"/>
                </a:lnTo>
                <a:lnTo>
                  <a:pt x="368976" y="999038"/>
                </a:lnTo>
                <a:lnTo>
                  <a:pt x="391161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8" name="任意多边形 637"/>
          <p:cNvSpPr/>
          <p:nvPr/>
        </p:nvSpPr>
        <p:spPr>
          <a:xfrm flipV="1">
            <a:off x="4008048" y="58818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35000"/>
            </a:srgbClr>
          </a:solidFill>
          <a:ln>
            <a:solidFill>
              <a:srgbClr val="E6C6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1" name="任意多边形 660"/>
          <p:cNvSpPr/>
          <p:nvPr/>
        </p:nvSpPr>
        <p:spPr>
          <a:xfrm flipV="1">
            <a:off x="10822507" y="549545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508799">
              <a:alpha val="35000"/>
            </a:srgbClr>
          </a:solidFill>
          <a:ln>
            <a:solidFill>
              <a:srgbClr val="B5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6" name="任意多边形 665"/>
          <p:cNvSpPr/>
          <p:nvPr/>
        </p:nvSpPr>
        <p:spPr>
          <a:xfrm>
            <a:off x="9861917" y="5495459"/>
            <a:ext cx="1341240" cy="1384436"/>
          </a:xfrm>
          <a:custGeom>
            <a:avLst/>
            <a:gdLst>
              <a:gd name="connsiteX0" fmla="*/ 952127 w 1341240"/>
              <a:gd name="connsiteY0" fmla="*/ 0 h 1384436"/>
              <a:gd name="connsiteX1" fmla="*/ 967244 w 1341240"/>
              <a:gd name="connsiteY1" fmla="*/ 10397 h 1384436"/>
              <a:gd name="connsiteX2" fmla="*/ 1341240 w 1341240"/>
              <a:gd name="connsiteY2" fmla="*/ 594733 h 1384436"/>
              <a:gd name="connsiteX3" fmla="*/ 798132 w 1341240"/>
              <a:gd name="connsiteY3" fmla="*/ 1384436 h 1384436"/>
              <a:gd name="connsiteX4" fmla="*/ 0 w 1341240"/>
              <a:gd name="connsiteY4" fmla="*/ 1384436 h 1384436"/>
              <a:gd name="connsiteX5" fmla="*/ 952127 w 1341240"/>
              <a:gd name="connsiteY5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240" h="1384436">
                <a:moveTo>
                  <a:pt x="952127" y="0"/>
                </a:moveTo>
                <a:lnTo>
                  <a:pt x="967244" y="10397"/>
                </a:lnTo>
                <a:lnTo>
                  <a:pt x="1341240" y="594733"/>
                </a:lnTo>
                <a:lnTo>
                  <a:pt x="798132" y="1384436"/>
                </a:lnTo>
                <a:lnTo>
                  <a:pt x="0" y="1384436"/>
                </a:lnTo>
                <a:lnTo>
                  <a:pt x="952127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4D5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0" name="任意多边形 709"/>
          <p:cNvSpPr/>
          <p:nvPr/>
        </p:nvSpPr>
        <p:spPr>
          <a:xfrm>
            <a:off x="11211938" y="5495459"/>
            <a:ext cx="980063" cy="1384436"/>
          </a:xfrm>
          <a:custGeom>
            <a:avLst/>
            <a:gdLst>
              <a:gd name="connsiteX0" fmla="*/ 391161 w 980063"/>
              <a:gd name="connsiteY0" fmla="*/ 0 h 1384436"/>
              <a:gd name="connsiteX1" fmla="*/ 980063 w 980063"/>
              <a:gd name="connsiteY1" fmla="*/ 856291 h 1384436"/>
              <a:gd name="connsiteX2" fmla="*/ 980063 w 980063"/>
              <a:gd name="connsiteY2" fmla="*/ 1384436 h 1384436"/>
              <a:gd name="connsiteX3" fmla="*/ 545157 w 980063"/>
              <a:gd name="connsiteY3" fmla="*/ 1384436 h 1384436"/>
              <a:gd name="connsiteX4" fmla="*/ 0 w 980063"/>
              <a:gd name="connsiteY4" fmla="*/ 591754 h 1384436"/>
              <a:gd name="connsiteX5" fmla="*/ 90309 w 980063"/>
              <a:gd name="connsiteY5" fmla="*/ 450653 h 1384436"/>
              <a:gd name="connsiteX6" fmla="*/ 143955 w 980063"/>
              <a:gd name="connsiteY6" fmla="*/ 372649 h 1384436"/>
              <a:gd name="connsiteX7" fmla="*/ 141371 w 980063"/>
              <a:gd name="connsiteY7" fmla="*/ 370872 h 1384436"/>
              <a:gd name="connsiteX8" fmla="*/ 368976 w 980063"/>
              <a:gd name="connsiteY8" fmla="*/ 15258 h 1384436"/>
              <a:gd name="connsiteX9" fmla="*/ 391161 w 980063"/>
              <a:gd name="connsiteY9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0063" h="1384436">
                <a:moveTo>
                  <a:pt x="391161" y="0"/>
                </a:moveTo>
                <a:lnTo>
                  <a:pt x="980063" y="856291"/>
                </a:lnTo>
                <a:lnTo>
                  <a:pt x="980063" y="1384436"/>
                </a:lnTo>
                <a:lnTo>
                  <a:pt x="545157" y="1384436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BFD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1" name="任意多边形 670"/>
          <p:cNvSpPr/>
          <p:nvPr/>
        </p:nvSpPr>
        <p:spPr>
          <a:xfrm flipV="1">
            <a:off x="9195717" y="550327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5000"/>
            </a:srgbClr>
          </a:solidFill>
          <a:ln>
            <a:solidFill>
              <a:srgbClr val="EBD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 75"/>
          <p:cNvSpPr/>
          <p:nvPr/>
        </p:nvSpPr>
        <p:spPr>
          <a:xfrm>
            <a:off x="8221119" y="5503275"/>
            <a:ext cx="1355248" cy="1404805"/>
          </a:xfrm>
          <a:custGeom>
            <a:avLst/>
            <a:gdLst>
              <a:gd name="connsiteX0" fmla="*/ 966135 w 1355248"/>
              <a:gd name="connsiteY0" fmla="*/ 0 h 1404805"/>
              <a:gd name="connsiteX1" fmla="*/ 981252 w 1355248"/>
              <a:gd name="connsiteY1" fmla="*/ 10397 h 1404805"/>
              <a:gd name="connsiteX2" fmla="*/ 1355248 w 1355248"/>
              <a:gd name="connsiteY2" fmla="*/ 594733 h 1404805"/>
              <a:gd name="connsiteX3" fmla="*/ 798132 w 1355248"/>
              <a:gd name="connsiteY3" fmla="*/ 1404805 h 1404805"/>
              <a:gd name="connsiteX4" fmla="*/ 0 w 1355248"/>
              <a:gd name="connsiteY4" fmla="*/ 1404805 h 1404805"/>
              <a:gd name="connsiteX5" fmla="*/ 966135 w 1355248"/>
              <a:gd name="connsiteY5" fmla="*/ 0 h 140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5248" h="1404805">
                <a:moveTo>
                  <a:pt x="966135" y="0"/>
                </a:moveTo>
                <a:lnTo>
                  <a:pt x="981252" y="10397"/>
                </a:lnTo>
                <a:lnTo>
                  <a:pt x="1355248" y="594733"/>
                </a:lnTo>
                <a:lnTo>
                  <a:pt x="798132" y="1404805"/>
                </a:lnTo>
                <a:lnTo>
                  <a:pt x="0" y="1404805"/>
                </a:lnTo>
                <a:lnTo>
                  <a:pt x="966135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/>
        </p:nvSpPr>
        <p:spPr>
          <a:xfrm>
            <a:off x="9585148" y="5503275"/>
            <a:ext cx="1352191" cy="1397381"/>
          </a:xfrm>
          <a:custGeom>
            <a:avLst/>
            <a:gdLst>
              <a:gd name="connsiteX0" fmla="*/ 391161 w 1352191"/>
              <a:gd name="connsiteY0" fmla="*/ 0 h 1397381"/>
              <a:gd name="connsiteX1" fmla="*/ 1352191 w 1352191"/>
              <a:gd name="connsiteY1" fmla="*/ 1397381 h 1397381"/>
              <a:gd name="connsiteX2" fmla="*/ 554059 w 1352191"/>
              <a:gd name="connsiteY2" fmla="*/ 1397381 h 1397381"/>
              <a:gd name="connsiteX3" fmla="*/ 0 w 1352191"/>
              <a:gd name="connsiteY3" fmla="*/ 591754 h 1397381"/>
              <a:gd name="connsiteX4" fmla="*/ 90309 w 1352191"/>
              <a:gd name="connsiteY4" fmla="*/ 450653 h 1397381"/>
              <a:gd name="connsiteX5" fmla="*/ 143955 w 1352191"/>
              <a:gd name="connsiteY5" fmla="*/ 372649 h 1397381"/>
              <a:gd name="connsiteX6" fmla="*/ 141371 w 1352191"/>
              <a:gd name="connsiteY6" fmla="*/ 370872 h 1397381"/>
              <a:gd name="connsiteX7" fmla="*/ 368976 w 1352191"/>
              <a:gd name="connsiteY7" fmla="*/ 15258 h 1397381"/>
              <a:gd name="connsiteX8" fmla="*/ 391161 w 1352191"/>
              <a:gd name="connsiteY8" fmla="*/ 0 h 139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2191" h="1397381">
                <a:moveTo>
                  <a:pt x="391161" y="0"/>
                </a:moveTo>
                <a:lnTo>
                  <a:pt x="1352191" y="1397381"/>
                </a:lnTo>
                <a:lnTo>
                  <a:pt x="554059" y="1397381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9" name="任意多边形 788"/>
          <p:cNvSpPr/>
          <p:nvPr/>
        </p:nvSpPr>
        <p:spPr>
          <a:xfrm flipV="1">
            <a:off x="3302696" y="5881804"/>
            <a:ext cx="1086681" cy="1014296"/>
          </a:xfrm>
          <a:custGeom>
            <a:avLst/>
            <a:gdLst>
              <a:gd name="connsiteX0" fmla="*/ 697568 w 1086681"/>
              <a:gd name="connsiteY0" fmla="*/ 1014296 h 1014296"/>
              <a:gd name="connsiteX1" fmla="*/ 712685 w 1086681"/>
              <a:gd name="connsiteY1" fmla="*/ 1003899 h 1014296"/>
              <a:gd name="connsiteX2" fmla="*/ 1086681 w 1086681"/>
              <a:gd name="connsiteY2" fmla="*/ 419563 h 1014296"/>
              <a:gd name="connsiteX3" fmla="*/ 798132 w 1086681"/>
              <a:gd name="connsiteY3" fmla="*/ 0 h 1014296"/>
              <a:gd name="connsiteX4" fmla="*/ 0 w 1086681"/>
              <a:gd name="connsiteY4" fmla="*/ 0 h 1014296"/>
              <a:gd name="connsiteX5" fmla="*/ 697568 w 1086681"/>
              <a:gd name="connsiteY5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6681" h="1014296">
                <a:moveTo>
                  <a:pt x="697568" y="1014296"/>
                </a:moveTo>
                <a:lnTo>
                  <a:pt x="712685" y="1003899"/>
                </a:lnTo>
                <a:lnTo>
                  <a:pt x="1086681" y="419563"/>
                </a:lnTo>
                <a:lnTo>
                  <a:pt x="798132" y="0"/>
                </a:lnTo>
                <a:lnTo>
                  <a:pt x="0" y="0"/>
                </a:lnTo>
                <a:lnTo>
                  <a:pt x="697568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7" name="任意多边形 686"/>
          <p:cNvSpPr/>
          <p:nvPr/>
        </p:nvSpPr>
        <p:spPr>
          <a:xfrm>
            <a:off x="8185355" y="0"/>
            <a:ext cx="2771399" cy="3463952"/>
          </a:xfrm>
          <a:custGeom>
            <a:avLst/>
            <a:gdLst>
              <a:gd name="connsiteX0" fmla="*/ 0 w 2771399"/>
              <a:gd name="connsiteY0" fmla="*/ 0 h 3463952"/>
              <a:gd name="connsiteX1" fmla="*/ 798131 w 2771399"/>
              <a:gd name="connsiteY1" fmla="*/ 0 h 3463952"/>
              <a:gd name="connsiteX2" fmla="*/ 2771399 w 2771399"/>
              <a:gd name="connsiteY2" fmla="*/ 2869219 h 3463952"/>
              <a:gd name="connsiteX3" fmla="*/ 2397403 w 2771399"/>
              <a:gd name="connsiteY3" fmla="*/ 3453555 h 3463952"/>
              <a:gd name="connsiteX4" fmla="*/ 2382286 w 2771399"/>
              <a:gd name="connsiteY4" fmla="*/ 3463952 h 3463952"/>
              <a:gd name="connsiteX5" fmla="*/ 0 w 2771399"/>
              <a:gd name="connsiteY5" fmla="*/ 0 h 3463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1399" h="3463952">
                <a:moveTo>
                  <a:pt x="0" y="0"/>
                </a:moveTo>
                <a:lnTo>
                  <a:pt x="798131" y="0"/>
                </a:lnTo>
                <a:lnTo>
                  <a:pt x="2771399" y="2869219"/>
                </a:lnTo>
                <a:lnTo>
                  <a:pt x="2397403" y="3453555"/>
                </a:lnTo>
                <a:lnTo>
                  <a:pt x="2382286" y="3463952"/>
                </a:lnTo>
                <a:lnTo>
                  <a:pt x="0" y="0"/>
                </a:lnTo>
                <a:close/>
              </a:path>
            </a:pathLst>
          </a:custGeom>
          <a:solidFill>
            <a:srgbClr val="D57053">
              <a:alpha val="30000"/>
            </a:srgbClr>
          </a:solidFill>
          <a:ln>
            <a:solidFill>
              <a:srgbClr val="EAC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5" name="任意多边形 824"/>
          <p:cNvSpPr/>
          <p:nvPr/>
        </p:nvSpPr>
        <p:spPr>
          <a:xfrm flipH="1" flipV="1">
            <a:off x="6913017" y="1590208"/>
            <a:ext cx="4043737" cy="5305892"/>
          </a:xfrm>
          <a:custGeom>
            <a:avLst/>
            <a:gdLst>
              <a:gd name="connsiteX0" fmla="*/ 389113 w 4043737"/>
              <a:gd name="connsiteY0" fmla="*/ 5305892 h 5305892"/>
              <a:gd name="connsiteX1" fmla="*/ 373996 w 4043737"/>
              <a:gd name="connsiteY1" fmla="*/ 5295495 h 5305892"/>
              <a:gd name="connsiteX2" fmla="*/ 0 w 4043737"/>
              <a:gd name="connsiteY2" fmla="*/ 4711159 h 5305892"/>
              <a:gd name="connsiteX3" fmla="*/ 2281471 w 4043737"/>
              <a:gd name="connsiteY3" fmla="*/ 1393799 h 5305892"/>
              <a:gd name="connsiteX4" fmla="*/ 2285250 w 4043737"/>
              <a:gd name="connsiteY4" fmla="*/ 1396398 h 5305892"/>
              <a:gd name="connsiteX5" fmla="*/ 3245605 w 4043737"/>
              <a:gd name="connsiteY5" fmla="*/ 0 h 5305892"/>
              <a:gd name="connsiteX6" fmla="*/ 4043737 w 4043737"/>
              <a:gd name="connsiteY6" fmla="*/ 0 h 5305892"/>
              <a:gd name="connsiteX7" fmla="*/ 1810872 w 4043737"/>
              <a:gd name="connsiteY7" fmla="*/ 3246685 h 5305892"/>
              <a:gd name="connsiteX8" fmla="*/ 1807092 w 4043737"/>
              <a:gd name="connsiteY8" fmla="*/ 3244086 h 5305892"/>
              <a:gd name="connsiteX9" fmla="*/ 389113 w 4043737"/>
              <a:gd name="connsiteY9" fmla="*/ 5305892 h 5305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43737" h="5305892">
                <a:moveTo>
                  <a:pt x="389113" y="5305892"/>
                </a:moveTo>
                <a:lnTo>
                  <a:pt x="373996" y="5295495"/>
                </a:lnTo>
                <a:lnTo>
                  <a:pt x="0" y="4711159"/>
                </a:lnTo>
                <a:lnTo>
                  <a:pt x="2281471" y="1393799"/>
                </a:lnTo>
                <a:lnTo>
                  <a:pt x="2285250" y="1396398"/>
                </a:lnTo>
                <a:lnTo>
                  <a:pt x="3245605" y="0"/>
                </a:lnTo>
                <a:lnTo>
                  <a:pt x="4043737" y="0"/>
                </a:lnTo>
                <a:lnTo>
                  <a:pt x="1810872" y="3246685"/>
                </a:lnTo>
                <a:lnTo>
                  <a:pt x="1807092" y="3244086"/>
                </a:lnTo>
                <a:lnTo>
                  <a:pt x="389113" y="5305892"/>
                </a:lnTo>
                <a:close/>
              </a:path>
            </a:pathLst>
          </a:custGeom>
          <a:solidFill>
            <a:srgbClr val="88A378">
              <a:alpha val="30000"/>
            </a:srgbClr>
          </a:solidFill>
          <a:ln>
            <a:solidFill>
              <a:srgbClr val="D3DCC5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8" name="任意多边形 817"/>
          <p:cNvSpPr/>
          <p:nvPr/>
        </p:nvSpPr>
        <p:spPr>
          <a:xfrm flipV="1">
            <a:off x="7083520" y="5123204"/>
            <a:ext cx="1610447" cy="1772896"/>
          </a:xfrm>
          <a:custGeom>
            <a:avLst/>
            <a:gdLst>
              <a:gd name="connsiteX0" fmla="*/ 391161 w 1610447"/>
              <a:gd name="connsiteY0" fmla="*/ 1772896 h 1772896"/>
              <a:gd name="connsiteX1" fmla="*/ 1610447 w 1610447"/>
              <a:gd name="connsiteY1" fmla="*/ 0 h 1772896"/>
              <a:gd name="connsiteX2" fmla="*/ 812315 w 1610447"/>
              <a:gd name="connsiteY2" fmla="*/ 0 h 1772896"/>
              <a:gd name="connsiteX3" fmla="*/ 0 w 1610447"/>
              <a:gd name="connsiteY3" fmla="*/ 1181142 h 1772896"/>
              <a:gd name="connsiteX4" fmla="*/ 90309 w 1610447"/>
              <a:gd name="connsiteY4" fmla="*/ 1322243 h 1772896"/>
              <a:gd name="connsiteX5" fmla="*/ 143955 w 1610447"/>
              <a:gd name="connsiteY5" fmla="*/ 1400247 h 1772896"/>
              <a:gd name="connsiteX6" fmla="*/ 141371 w 1610447"/>
              <a:gd name="connsiteY6" fmla="*/ 1402024 h 1772896"/>
              <a:gd name="connsiteX7" fmla="*/ 368976 w 1610447"/>
              <a:gd name="connsiteY7" fmla="*/ 1757638 h 1772896"/>
              <a:gd name="connsiteX8" fmla="*/ 391161 w 1610447"/>
              <a:gd name="connsiteY8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447" h="1772896">
                <a:moveTo>
                  <a:pt x="391161" y="1772896"/>
                </a:moveTo>
                <a:lnTo>
                  <a:pt x="1610447" y="0"/>
                </a:lnTo>
                <a:lnTo>
                  <a:pt x="812315" y="0"/>
                </a:lnTo>
                <a:lnTo>
                  <a:pt x="0" y="1181142"/>
                </a:lnTo>
                <a:lnTo>
                  <a:pt x="90309" y="1322243"/>
                </a:lnTo>
                <a:lnTo>
                  <a:pt x="143955" y="1400247"/>
                </a:lnTo>
                <a:lnTo>
                  <a:pt x="141371" y="1402024"/>
                </a:lnTo>
                <a:lnTo>
                  <a:pt x="368976" y="1757638"/>
                </a:lnTo>
                <a:lnTo>
                  <a:pt x="391161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 flipH="1" flipV="1">
            <a:off x="1562519" y="5459183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5249">
              <a:alpha val="35000"/>
            </a:srgbClr>
          </a:solidFill>
          <a:ln>
            <a:solidFill>
              <a:srgbClr val="EFB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 flipH="1" flipV="1">
            <a:off x="4012411" y="4491805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9A67A">
              <a:alpha val="35000"/>
            </a:srgbClr>
          </a:solidFill>
          <a:ln>
            <a:solidFill>
              <a:srgbClr val="CFDA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 flipV="1">
            <a:off x="6694090" y="51232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6F65">
              <a:alpha val="35000"/>
            </a:srgbClr>
          </a:solidFill>
          <a:ln>
            <a:solidFill>
              <a:srgbClr val="F2C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/>
          <p:cNvCxnSpPr/>
          <p:nvPr/>
        </p:nvCxnSpPr>
        <p:spPr>
          <a:xfrm>
            <a:off x="796570" y="787717"/>
            <a:ext cx="78973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平行四边形 40"/>
          <p:cNvSpPr/>
          <p:nvPr/>
        </p:nvSpPr>
        <p:spPr>
          <a:xfrm>
            <a:off x="361594" y="316056"/>
            <a:ext cx="1038811" cy="479165"/>
          </a:xfrm>
          <a:prstGeom prst="parallelogram">
            <a:avLst/>
          </a:prstGeom>
          <a:solidFill>
            <a:srgbClr val="346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370687" y="294028"/>
            <a:ext cx="1020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562519" y="241833"/>
            <a:ext cx="2031325" cy="525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400" b="1" dirty="0" smtClean="0">
                <a:solidFill>
                  <a:srgbClr val="E49B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算法之间对比</a:t>
            </a:r>
            <a:endParaRPr lang="zh-CN" altLang="en-US" sz="2400" b="1" dirty="0">
              <a:solidFill>
                <a:srgbClr val="E49B3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1079418" y="1071565"/>
            <a:ext cx="2502541" cy="423548"/>
            <a:chOff x="1188069" y="1551212"/>
            <a:chExt cx="2502541" cy="423548"/>
          </a:xfrm>
        </p:grpSpPr>
        <p:sp>
          <p:nvSpPr>
            <p:cNvPr id="43" name="矩形 42"/>
            <p:cNvSpPr/>
            <p:nvPr/>
          </p:nvSpPr>
          <p:spPr>
            <a:xfrm>
              <a:off x="1188069" y="1551212"/>
              <a:ext cx="2502541" cy="423548"/>
            </a:xfrm>
            <a:prstGeom prst="rect">
              <a:avLst/>
            </a:prstGeom>
            <a:solidFill>
              <a:srgbClr val="508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202238" y="1562931"/>
              <a:ext cx="232437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第一种算法：</a:t>
              </a:r>
              <a:r>
                <a:rPr lang="en-US" altLang="zh-CN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LAT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1079417" y="2895567"/>
            <a:ext cx="2502541" cy="423548"/>
            <a:chOff x="1188069" y="1551212"/>
            <a:chExt cx="2502541" cy="423548"/>
          </a:xfrm>
        </p:grpSpPr>
        <p:sp>
          <p:nvSpPr>
            <p:cNvPr id="47" name="矩形 46"/>
            <p:cNvSpPr/>
            <p:nvPr/>
          </p:nvSpPr>
          <p:spPr>
            <a:xfrm>
              <a:off x="1188069" y="1551212"/>
              <a:ext cx="2502541" cy="423548"/>
            </a:xfrm>
            <a:prstGeom prst="rect">
              <a:avLst/>
            </a:prstGeom>
            <a:solidFill>
              <a:srgbClr val="508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02239" y="1562931"/>
              <a:ext cx="228299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种算法：</a:t>
              </a:r>
              <a:r>
                <a:rPr lang="en-US" altLang="zh-CN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MLS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2" b="5607"/>
          <a:stretch/>
        </p:blipFill>
        <p:spPr>
          <a:xfrm>
            <a:off x="7819294" y="3494284"/>
            <a:ext cx="2752845" cy="27133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" t="894" b="4713"/>
          <a:stretch/>
        </p:blipFill>
        <p:spPr>
          <a:xfrm>
            <a:off x="3954162" y="3566125"/>
            <a:ext cx="2725350" cy="2679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8654756" y="3015488"/>
            <a:ext cx="2167749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altLang="zh-CN" sz="3600" b="1" dirty="0" smtClean="0">
                <a:ln>
                  <a:prstDash val="solid"/>
                </a:ln>
                <a:solidFill>
                  <a:srgbClr val="FF0000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MLS</a:t>
            </a:r>
            <a:endParaRPr lang="en-US" altLang="zh-CN" sz="3200" b="1" dirty="0" smtClean="0">
              <a:ln>
                <a:prstDash val="solid"/>
              </a:ln>
              <a:solidFill>
                <a:srgbClr val="FF0000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  <a:p>
            <a:endParaRPr lang="zh-CN" altLang="en-US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828684" y="2984711"/>
            <a:ext cx="2167749" cy="9848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altLang="zh-CN" sz="4000" b="1" dirty="0" smtClean="0">
                <a:ln>
                  <a:prstDash val="solid"/>
                </a:ln>
                <a:solidFill>
                  <a:srgbClr val="FF0000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LAT</a:t>
            </a:r>
          </a:p>
          <a:p>
            <a:endParaRPr lang="zh-CN" altLang="en-US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0" t="2863" r="-1132" b="4825"/>
          <a:stretch/>
        </p:blipFill>
        <p:spPr>
          <a:xfrm>
            <a:off x="7888743" y="256084"/>
            <a:ext cx="2760533" cy="2678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/>
          <p:cNvSpPr txBox="1"/>
          <p:nvPr/>
        </p:nvSpPr>
        <p:spPr>
          <a:xfrm>
            <a:off x="232229" y="4243154"/>
            <a:ext cx="4157148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zh-CN" altLang="en-US" sz="4000" b="1" dirty="0" smtClean="0">
                <a:ln>
                  <a:prstDash val="solid"/>
                </a:ln>
                <a:solidFill>
                  <a:srgbClr val="FF0000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更平滑</a:t>
            </a:r>
            <a:endParaRPr lang="zh-CN" altLang="en-US" sz="4000" b="1" dirty="0">
              <a:ln>
                <a:prstDash val="solid"/>
              </a:ln>
              <a:solidFill>
                <a:srgbClr val="FF0000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4" t="2078" b="5102"/>
          <a:stretch/>
        </p:blipFill>
        <p:spPr>
          <a:xfrm>
            <a:off x="3867560" y="313533"/>
            <a:ext cx="2790781" cy="27431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98012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任意多边形 69"/>
          <p:cNvSpPr/>
          <p:nvPr/>
        </p:nvSpPr>
        <p:spPr>
          <a:xfrm>
            <a:off x="561878" y="5459183"/>
            <a:ext cx="1379382" cy="1436917"/>
          </a:xfrm>
          <a:custGeom>
            <a:avLst/>
            <a:gdLst>
              <a:gd name="connsiteX0" fmla="*/ 988221 w 1379382"/>
              <a:gd name="connsiteY0" fmla="*/ 0 h 1436917"/>
              <a:gd name="connsiteX1" fmla="*/ 1010406 w 1379382"/>
              <a:gd name="connsiteY1" fmla="*/ 15258 h 1436917"/>
              <a:gd name="connsiteX2" fmla="*/ 1238011 w 1379382"/>
              <a:gd name="connsiteY2" fmla="*/ 370872 h 1436917"/>
              <a:gd name="connsiteX3" fmla="*/ 1235427 w 1379382"/>
              <a:gd name="connsiteY3" fmla="*/ 372649 h 1436917"/>
              <a:gd name="connsiteX4" fmla="*/ 1289073 w 1379382"/>
              <a:gd name="connsiteY4" fmla="*/ 450653 h 1436917"/>
              <a:gd name="connsiteX5" fmla="*/ 1379382 w 1379382"/>
              <a:gd name="connsiteY5" fmla="*/ 591754 h 1436917"/>
              <a:gd name="connsiteX6" fmla="*/ 798132 w 1379382"/>
              <a:gd name="connsiteY6" fmla="*/ 1436917 h 1436917"/>
              <a:gd name="connsiteX7" fmla="*/ 0 w 1379382"/>
              <a:gd name="connsiteY7" fmla="*/ 1436917 h 1436917"/>
              <a:gd name="connsiteX8" fmla="*/ 988221 w 1379382"/>
              <a:gd name="connsiteY8" fmla="*/ 0 h 143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9382" h="1436917">
                <a:moveTo>
                  <a:pt x="988221" y="0"/>
                </a:moveTo>
                <a:lnTo>
                  <a:pt x="1010406" y="15258"/>
                </a:lnTo>
                <a:lnTo>
                  <a:pt x="1238011" y="370872"/>
                </a:lnTo>
                <a:lnTo>
                  <a:pt x="1235427" y="372649"/>
                </a:lnTo>
                <a:lnTo>
                  <a:pt x="1289073" y="450653"/>
                </a:lnTo>
                <a:lnTo>
                  <a:pt x="1379382" y="591754"/>
                </a:lnTo>
                <a:lnTo>
                  <a:pt x="798132" y="1436917"/>
                </a:lnTo>
                <a:lnTo>
                  <a:pt x="0" y="1436917"/>
                </a:lnTo>
                <a:lnTo>
                  <a:pt x="988221" y="0"/>
                </a:lnTo>
                <a:close/>
              </a:path>
            </a:pathLst>
          </a:custGeom>
          <a:solidFill>
            <a:srgbClr val="EE8F82">
              <a:alpha val="25000"/>
            </a:srgbClr>
          </a:solidFill>
          <a:ln>
            <a:solidFill>
              <a:srgbClr val="EED9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 68"/>
          <p:cNvSpPr/>
          <p:nvPr/>
        </p:nvSpPr>
        <p:spPr>
          <a:xfrm>
            <a:off x="1950042" y="5459184"/>
            <a:ext cx="1377333" cy="1436916"/>
          </a:xfrm>
          <a:custGeom>
            <a:avLst/>
            <a:gdLst>
              <a:gd name="connsiteX0" fmla="*/ 389113 w 1377333"/>
              <a:gd name="connsiteY0" fmla="*/ 0 h 1436916"/>
              <a:gd name="connsiteX1" fmla="*/ 1377333 w 1377333"/>
              <a:gd name="connsiteY1" fmla="*/ 1436916 h 1436916"/>
              <a:gd name="connsiteX2" fmla="*/ 579200 w 1377333"/>
              <a:gd name="connsiteY2" fmla="*/ 1436916 h 1436916"/>
              <a:gd name="connsiteX3" fmla="*/ 0 w 1377333"/>
              <a:gd name="connsiteY3" fmla="*/ 594733 h 1436916"/>
              <a:gd name="connsiteX4" fmla="*/ 373996 w 1377333"/>
              <a:gd name="connsiteY4" fmla="*/ 10397 h 1436916"/>
              <a:gd name="connsiteX5" fmla="*/ 389113 w 1377333"/>
              <a:gd name="connsiteY5" fmla="*/ 0 h 143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7333" h="1436916">
                <a:moveTo>
                  <a:pt x="389113" y="0"/>
                </a:moveTo>
                <a:lnTo>
                  <a:pt x="1377333" y="1436916"/>
                </a:lnTo>
                <a:lnTo>
                  <a:pt x="579200" y="1436916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F1DBCC"/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9" name="任意多边形 818"/>
          <p:cNvSpPr/>
          <p:nvPr/>
        </p:nvSpPr>
        <p:spPr>
          <a:xfrm flipV="1">
            <a:off x="5466342" y="5123204"/>
            <a:ext cx="1608398" cy="1772896"/>
          </a:xfrm>
          <a:custGeom>
            <a:avLst/>
            <a:gdLst>
              <a:gd name="connsiteX0" fmla="*/ 1219285 w 1608398"/>
              <a:gd name="connsiteY0" fmla="*/ 1772896 h 1772896"/>
              <a:gd name="connsiteX1" fmla="*/ 1234402 w 1608398"/>
              <a:gd name="connsiteY1" fmla="*/ 1762499 h 1772896"/>
              <a:gd name="connsiteX2" fmla="*/ 1608398 w 1608398"/>
              <a:gd name="connsiteY2" fmla="*/ 1178163 h 1772896"/>
              <a:gd name="connsiteX3" fmla="*/ 798132 w 1608398"/>
              <a:gd name="connsiteY3" fmla="*/ 0 h 1772896"/>
              <a:gd name="connsiteX4" fmla="*/ 0 w 1608398"/>
              <a:gd name="connsiteY4" fmla="*/ 0 h 1772896"/>
              <a:gd name="connsiteX5" fmla="*/ 1219285 w 1608398"/>
              <a:gd name="connsiteY5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08398" h="1772896">
                <a:moveTo>
                  <a:pt x="1219285" y="1772896"/>
                </a:moveTo>
                <a:lnTo>
                  <a:pt x="1234402" y="1762499"/>
                </a:lnTo>
                <a:lnTo>
                  <a:pt x="1608398" y="1178163"/>
                </a:lnTo>
                <a:lnTo>
                  <a:pt x="798132" y="0"/>
                </a:lnTo>
                <a:lnTo>
                  <a:pt x="0" y="0"/>
                </a:lnTo>
                <a:lnTo>
                  <a:pt x="1219285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0" name="任意多边形 519"/>
          <p:cNvSpPr/>
          <p:nvPr/>
        </p:nvSpPr>
        <p:spPr>
          <a:xfrm>
            <a:off x="10576104" y="286921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49000"/>
            </a:srgbClr>
          </a:solidFill>
          <a:ln>
            <a:solidFill>
              <a:srgbClr val="DF9B83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6" name="任意多边形 685"/>
          <p:cNvSpPr/>
          <p:nvPr/>
        </p:nvSpPr>
        <p:spPr>
          <a:xfrm>
            <a:off x="9482391" y="0"/>
            <a:ext cx="1474363" cy="1578002"/>
          </a:xfrm>
          <a:custGeom>
            <a:avLst/>
            <a:gdLst>
              <a:gd name="connsiteX0" fmla="*/ 0 w 1474363"/>
              <a:gd name="connsiteY0" fmla="*/ 0 h 1578002"/>
              <a:gd name="connsiteX1" fmla="*/ 798133 w 1474363"/>
              <a:gd name="connsiteY1" fmla="*/ 0 h 1578002"/>
              <a:gd name="connsiteX2" fmla="*/ 1474363 w 1474363"/>
              <a:gd name="connsiteY2" fmla="*/ 983269 h 1578002"/>
              <a:gd name="connsiteX3" fmla="*/ 1100367 w 1474363"/>
              <a:gd name="connsiteY3" fmla="*/ 1567605 h 1578002"/>
              <a:gd name="connsiteX4" fmla="*/ 1085250 w 1474363"/>
              <a:gd name="connsiteY4" fmla="*/ 1578002 h 1578002"/>
              <a:gd name="connsiteX5" fmla="*/ 0 w 1474363"/>
              <a:gd name="connsiteY5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4363" h="1578002">
                <a:moveTo>
                  <a:pt x="0" y="0"/>
                </a:moveTo>
                <a:lnTo>
                  <a:pt x="798133" y="0"/>
                </a:lnTo>
                <a:lnTo>
                  <a:pt x="1474363" y="983269"/>
                </a:lnTo>
                <a:lnTo>
                  <a:pt x="1100367" y="1567605"/>
                </a:lnTo>
                <a:lnTo>
                  <a:pt x="1085250" y="1578002"/>
                </a:lnTo>
                <a:lnTo>
                  <a:pt x="0" y="0"/>
                </a:lnTo>
                <a:close/>
              </a:path>
            </a:pathLst>
          </a:custGeom>
          <a:solidFill>
            <a:srgbClr val="E7B05E">
              <a:alpha val="25000"/>
            </a:srgbClr>
          </a:solidFill>
          <a:ln>
            <a:solidFill>
              <a:srgbClr val="EFE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任意多边形 83"/>
          <p:cNvSpPr/>
          <p:nvPr/>
        </p:nvSpPr>
        <p:spPr>
          <a:xfrm>
            <a:off x="10965534" y="0"/>
            <a:ext cx="1238362" cy="1578002"/>
          </a:xfrm>
          <a:custGeom>
            <a:avLst/>
            <a:gdLst>
              <a:gd name="connsiteX0" fmla="*/ 678279 w 1238362"/>
              <a:gd name="connsiteY0" fmla="*/ 0 h 1578002"/>
              <a:gd name="connsiteX1" fmla="*/ 1238362 w 1238362"/>
              <a:gd name="connsiteY1" fmla="*/ 0 h 1578002"/>
              <a:gd name="connsiteX2" fmla="*/ 1238362 w 1238362"/>
              <a:gd name="connsiteY2" fmla="*/ 346134 h 1578002"/>
              <a:gd name="connsiteX3" fmla="*/ 391161 w 1238362"/>
              <a:gd name="connsiteY3" fmla="*/ 1578002 h 1578002"/>
              <a:gd name="connsiteX4" fmla="*/ 368976 w 1238362"/>
              <a:gd name="connsiteY4" fmla="*/ 1562744 h 1578002"/>
              <a:gd name="connsiteX5" fmla="*/ 141371 w 1238362"/>
              <a:gd name="connsiteY5" fmla="*/ 1207130 h 1578002"/>
              <a:gd name="connsiteX6" fmla="*/ 143955 w 1238362"/>
              <a:gd name="connsiteY6" fmla="*/ 1205353 h 1578002"/>
              <a:gd name="connsiteX7" fmla="*/ 90309 w 1238362"/>
              <a:gd name="connsiteY7" fmla="*/ 1127349 h 1578002"/>
              <a:gd name="connsiteX8" fmla="*/ 0 w 1238362"/>
              <a:gd name="connsiteY8" fmla="*/ 986248 h 1578002"/>
              <a:gd name="connsiteX9" fmla="*/ 678279 w 1238362"/>
              <a:gd name="connsiteY9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8362" h="1578002">
                <a:moveTo>
                  <a:pt x="678279" y="0"/>
                </a:moveTo>
                <a:lnTo>
                  <a:pt x="1238362" y="0"/>
                </a:lnTo>
                <a:lnTo>
                  <a:pt x="1238362" y="346134"/>
                </a:lnTo>
                <a:lnTo>
                  <a:pt x="391161" y="1578002"/>
                </a:lnTo>
                <a:lnTo>
                  <a:pt x="368976" y="1562744"/>
                </a:lnTo>
                <a:lnTo>
                  <a:pt x="141371" y="1207130"/>
                </a:lnTo>
                <a:lnTo>
                  <a:pt x="143955" y="1205353"/>
                </a:lnTo>
                <a:lnTo>
                  <a:pt x="90309" y="1127349"/>
                </a:lnTo>
                <a:lnTo>
                  <a:pt x="0" y="986248"/>
                </a:lnTo>
                <a:lnTo>
                  <a:pt x="678279" y="0"/>
                </a:lnTo>
                <a:close/>
              </a:path>
            </a:pathLst>
          </a:custGeom>
          <a:solidFill>
            <a:srgbClr val="EFE3C2">
              <a:alpha val="71000"/>
            </a:srgbClr>
          </a:solidFill>
          <a:ln>
            <a:solidFill>
              <a:srgbClr val="EEE6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4" name="任意多边形 703"/>
          <p:cNvSpPr/>
          <p:nvPr/>
        </p:nvSpPr>
        <p:spPr>
          <a:xfrm>
            <a:off x="11202884" y="1946822"/>
            <a:ext cx="798132" cy="1160519"/>
          </a:xfrm>
          <a:custGeom>
            <a:avLst/>
            <a:gdLst>
              <a:gd name="connsiteX0" fmla="*/ 399066 w 798132"/>
              <a:gd name="connsiteY0" fmla="*/ 0 h 1160519"/>
              <a:gd name="connsiteX1" fmla="*/ 798132 w 798132"/>
              <a:gd name="connsiteY1" fmla="*/ 580260 h 1160519"/>
              <a:gd name="connsiteX2" fmla="*/ 399066 w 798132"/>
              <a:gd name="connsiteY2" fmla="*/ 1160519 h 1160519"/>
              <a:gd name="connsiteX3" fmla="*/ 0 w 798132"/>
              <a:gd name="connsiteY3" fmla="*/ 580260 h 1160519"/>
              <a:gd name="connsiteX4" fmla="*/ 399066 w 798132"/>
              <a:gd name="connsiteY4" fmla="*/ 0 h 116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132" h="1160519">
                <a:moveTo>
                  <a:pt x="399066" y="0"/>
                </a:moveTo>
                <a:lnTo>
                  <a:pt x="798132" y="580260"/>
                </a:lnTo>
                <a:lnTo>
                  <a:pt x="399066" y="1160519"/>
                </a:lnTo>
                <a:lnTo>
                  <a:pt x="0" y="580260"/>
                </a:lnTo>
                <a:lnTo>
                  <a:pt x="399066" y="0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11601950" y="1071565"/>
            <a:ext cx="601946" cy="1455517"/>
          </a:xfrm>
          <a:custGeom>
            <a:avLst/>
            <a:gdLst>
              <a:gd name="connsiteX0" fmla="*/ 601946 w 601946"/>
              <a:gd name="connsiteY0" fmla="*/ 0 h 1455517"/>
              <a:gd name="connsiteX1" fmla="*/ 601946 w 601946"/>
              <a:gd name="connsiteY1" fmla="*/ 1160520 h 1455517"/>
              <a:gd name="connsiteX2" fmla="*/ 399066 w 601946"/>
              <a:gd name="connsiteY2" fmla="*/ 1455517 h 1455517"/>
              <a:gd name="connsiteX3" fmla="*/ 0 w 601946"/>
              <a:gd name="connsiteY3" fmla="*/ 875257 h 1455517"/>
              <a:gd name="connsiteX4" fmla="*/ 601946 w 601946"/>
              <a:gd name="connsiteY4" fmla="*/ 0 h 145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7">
                <a:moveTo>
                  <a:pt x="601946" y="0"/>
                </a:moveTo>
                <a:lnTo>
                  <a:pt x="601946" y="1160520"/>
                </a:lnTo>
                <a:lnTo>
                  <a:pt x="399066" y="1455517"/>
                </a:lnTo>
                <a:lnTo>
                  <a:pt x="0" y="875257"/>
                </a:lnTo>
                <a:lnTo>
                  <a:pt x="601946" y="0"/>
                </a:lnTo>
                <a:close/>
              </a:path>
            </a:pathLst>
          </a:custGeom>
          <a:solidFill>
            <a:srgbClr val="EBCEBC"/>
          </a:solidFill>
          <a:ln>
            <a:solidFill>
              <a:srgbClr val="EACD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0" name="任意多边形 699"/>
          <p:cNvSpPr/>
          <p:nvPr/>
        </p:nvSpPr>
        <p:spPr>
          <a:xfrm>
            <a:off x="10965534" y="1590209"/>
            <a:ext cx="636416" cy="936872"/>
          </a:xfrm>
          <a:custGeom>
            <a:avLst/>
            <a:gdLst>
              <a:gd name="connsiteX0" fmla="*/ 391161 w 636416"/>
              <a:gd name="connsiteY0" fmla="*/ 0 h 936872"/>
              <a:gd name="connsiteX1" fmla="*/ 636416 w 636416"/>
              <a:gd name="connsiteY1" fmla="*/ 356612 h 936872"/>
              <a:gd name="connsiteX2" fmla="*/ 237350 w 636416"/>
              <a:gd name="connsiteY2" fmla="*/ 936872 h 936872"/>
              <a:gd name="connsiteX3" fmla="*/ 0 w 636416"/>
              <a:gd name="connsiteY3" fmla="*/ 591754 h 936872"/>
              <a:gd name="connsiteX4" fmla="*/ 90309 w 636416"/>
              <a:gd name="connsiteY4" fmla="*/ 450653 h 936872"/>
              <a:gd name="connsiteX5" fmla="*/ 143955 w 636416"/>
              <a:gd name="connsiteY5" fmla="*/ 372649 h 936872"/>
              <a:gd name="connsiteX6" fmla="*/ 141371 w 636416"/>
              <a:gd name="connsiteY6" fmla="*/ 370872 h 936872"/>
              <a:gd name="connsiteX7" fmla="*/ 368976 w 636416"/>
              <a:gd name="connsiteY7" fmla="*/ 15258 h 936872"/>
              <a:gd name="connsiteX8" fmla="*/ 391161 w 636416"/>
              <a:gd name="connsiteY8" fmla="*/ 0 h 93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2">
                <a:moveTo>
                  <a:pt x="391161" y="0"/>
                </a:moveTo>
                <a:lnTo>
                  <a:pt x="636416" y="356612"/>
                </a:lnTo>
                <a:lnTo>
                  <a:pt x="237350" y="936872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D2DBC4"/>
          </a:solidFill>
          <a:ln>
            <a:solidFill>
              <a:srgbClr val="D3DD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9" name="任意多边形 698"/>
          <p:cNvSpPr/>
          <p:nvPr/>
        </p:nvSpPr>
        <p:spPr>
          <a:xfrm>
            <a:off x="10965534" y="2527082"/>
            <a:ext cx="636416" cy="936871"/>
          </a:xfrm>
          <a:custGeom>
            <a:avLst/>
            <a:gdLst>
              <a:gd name="connsiteX0" fmla="*/ 237350 w 636416"/>
              <a:gd name="connsiteY0" fmla="*/ 0 h 936871"/>
              <a:gd name="connsiteX1" fmla="*/ 636416 w 636416"/>
              <a:gd name="connsiteY1" fmla="*/ 580259 h 936871"/>
              <a:gd name="connsiteX2" fmla="*/ 391161 w 636416"/>
              <a:gd name="connsiteY2" fmla="*/ 936871 h 936871"/>
              <a:gd name="connsiteX3" fmla="*/ 368976 w 636416"/>
              <a:gd name="connsiteY3" fmla="*/ 921613 h 936871"/>
              <a:gd name="connsiteX4" fmla="*/ 141371 w 636416"/>
              <a:gd name="connsiteY4" fmla="*/ 565999 h 936871"/>
              <a:gd name="connsiteX5" fmla="*/ 143955 w 636416"/>
              <a:gd name="connsiteY5" fmla="*/ 564222 h 936871"/>
              <a:gd name="connsiteX6" fmla="*/ 90309 w 636416"/>
              <a:gd name="connsiteY6" fmla="*/ 486218 h 936871"/>
              <a:gd name="connsiteX7" fmla="*/ 0 w 636416"/>
              <a:gd name="connsiteY7" fmla="*/ 345117 h 936871"/>
              <a:gd name="connsiteX8" fmla="*/ 237350 w 636416"/>
              <a:gd name="connsiteY8" fmla="*/ 0 h 93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1">
                <a:moveTo>
                  <a:pt x="237350" y="0"/>
                </a:moveTo>
                <a:lnTo>
                  <a:pt x="636416" y="580259"/>
                </a:lnTo>
                <a:lnTo>
                  <a:pt x="391161" y="936871"/>
                </a:lnTo>
                <a:lnTo>
                  <a:pt x="368976" y="921613"/>
                </a:lnTo>
                <a:lnTo>
                  <a:pt x="141371" y="565999"/>
                </a:lnTo>
                <a:lnTo>
                  <a:pt x="143955" y="564222"/>
                </a:lnTo>
                <a:lnTo>
                  <a:pt x="90309" y="486218"/>
                </a:lnTo>
                <a:lnTo>
                  <a:pt x="0" y="345117"/>
                </a:lnTo>
                <a:lnTo>
                  <a:pt x="237350" y="0"/>
                </a:lnTo>
                <a:close/>
              </a:path>
            </a:pathLst>
          </a:custGeom>
          <a:solidFill>
            <a:srgbClr val="E9CCBA"/>
          </a:solidFill>
          <a:ln>
            <a:solidFill>
              <a:srgbClr val="EAC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 93"/>
          <p:cNvSpPr/>
          <p:nvPr/>
        </p:nvSpPr>
        <p:spPr>
          <a:xfrm>
            <a:off x="11601950" y="2527081"/>
            <a:ext cx="601946" cy="1455516"/>
          </a:xfrm>
          <a:custGeom>
            <a:avLst/>
            <a:gdLst>
              <a:gd name="connsiteX0" fmla="*/ 399066 w 601946"/>
              <a:gd name="connsiteY0" fmla="*/ 0 h 1455516"/>
              <a:gd name="connsiteX1" fmla="*/ 601946 w 601946"/>
              <a:gd name="connsiteY1" fmla="*/ 294997 h 1455516"/>
              <a:gd name="connsiteX2" fmla="*/ 601946 w 601946"/>
              <a:gd name="connsiteY2" fmla="*/ 1455516 h 1455516"/>
              <a:gd name="connsiteX3" fmla="*/ 0 w 601946"/>
              <a:gd name="connsiteY3" fmla="*/ 580259 h 1455516"/>
              <a:gd name="connsiteX4" fmla="*/ 399066 w 601946"/>
              <a:gd name="connsiteY4" fmla="*/ 0 h 145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6">
                <a:moveTo>
                  <a:pt x="399066" y="0"/>
                </a:moveTo>
                <a:lnTo>
                  <a:pt x="601946" y="294997"/>
                </a:lnTo>
                <a:lnTo>
                  <a:pt x="601946" y="1455516"/>
                </a:lnTo>
                <a:lnTo>
                  <a:pt x="0" y="580259"/>
                </a:lnTo>
                <a:lnTo>
                  <a:pt x="399066" y="0"/>
                </a:lnTo>
                <a:close/>
              </a:path>
            </a:pathLst>
          </a:custGeom>
          <a:solidFill>
            <a:srgbClr val="D3DDC7"/>
          </a:solidFill>
          <a:ln>
            <a:solidFill>
              <a:srgbClr val="D3D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3" name="任意多边形 522"/>
          <p:cNvSpPr/>
          <p:nvPr/>
        </p:nvSpPr>
        <p:spPr>
          <a:xfrm>
            <a:off x="10576104" y="98326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6000"/>
            </a:srgbClr>
          </a:solidFill>
          <a:ln>
            <a:solidFill>
              <a:srgbClr val="EBD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任意多边形 528"/>
          <p:cNvSpPr/>
          <p:nvPr/>
        </p:nvSpPr>
        <p:spPr>
          <a:xfrm flipV="1">
            <a:off x="10576104" y="159020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8A378">
              <a:alpha val="53000"/>
            </a:srgbClr>
          </a:solidFill>
          <a:ln>
            <a:solidFill>
              <a:srgbClr val="B3C4A5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2444778" y="4491806"/>
            <a:ext cx="1946374" cy="2416275"/>
          </a:xfrm>
          <a:custGeom>
            <a:avLst/>
            <a:gdLst>
              <a:gd name="connsiteX0" fmla="*/ 1555213 w 1946374"/>
              <a:gd name="connsiteY0" fmla="*/ 0 h 2416275"/>
              <a:gd name="connsiteX1" fmla="*/ 1577398 w 1946374"/>
              <a:gd name="connsiteY1" fmla="*/ 15258 h 2416275"/>
              <a:gd name="connsiteX2" fmla="*/ 1805003 w 1946374"/>
              <a:gd name="connsiteY2" fmla="*/ 370872 h 2416275"/>
              <a:gd name="connsiteX3" fmla="*/ 1802419 w 1946374"/>
              <a:gd name="connsiteY3" fmla="*/ 372649 h 2416275"/>
              <a:gd name="connsiteX4" fmla="*/ 1856065 w 1946374"/>
              <a:gd name="connsiteY4" fmla="*/ 450653 h 2416275"/>
              <a:gd name="connsiteX5" fmla="*/ 1946374 w 1946374"/>
              <a:gd name="connsiteY5" fmla="*/ 591754 h 2416275"/>
              <a:gd name="connsiteX6" fmla="*/ 691584 w 1946374"/>
              <a:gd name="connsiteY6" fmla="*/ 2416275 h 2416275"/>
              <a:gd name="connsiteX7" fmla="*/ 106548 w 1946374"/>
              <a:gd name="connsiteY7" fmla="*/ 2416275 h 2416275"/>
              <a:gd name="connsiteX8" fmla="*/ 0 w 1946374"/>
              <a:gd name="connsiteY8" fmla="*/ 2261349 h 2416275"/>
              <a:gd name="connsiteX9" fmla="*/ 1555213 w 1946374"/>
              <a:gd name="connsiteY9" fmla="*/ 0 h 241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46374" h="2416275">
                <a:moveTo>
                  <a:pt x="1555213" y="0"/>
                </a:moveTo>
                <a:lnTo>
                  <a:pt x="1577398" y="15258"/>
                </a:lnTo>
                <a:lnTo>
                  <a:pt x="1805003" y="370872"/>
                </a:lnTo>
                <a:lnTo>
                  <a:pt x="1802419" y="372649"/>
                </a:lnTo>
                <a:lnTo>
                  <a:pt x="1856065" y="450653"/>
                </a:lnTo>
                <a:lnTo>
                  <a:pt x="1946374" y="591754"/>
                </a:lnTo>
                <a:lnTo>
                  <a:pt x="691584" y="2416275"/>
                </a:lnTo>
                <a:lnTo>
                  <a:pt x="106548" y="2416275"/>
                </a:lnTo>
                <a:lnTo>
                  <a:pt x="0" y="2261349"/>
                </a:lnTo>
                <a:lnTo>
                  <a:pt x="15552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4399934" y="4491806"/>
            <a:ext cx="2050873" cy="2416274"/>
          </a:xfrm>
          <a:custGeom>
            <a:avLst/>
            <a:gdLst>
              <a:gd name="connsiteX0" fmla="*/ 389113 w 2050873"/>
              <a:gd name="connsiteY0" fmla="*/ 0 h 2416274"/>
              <a:gd name="connsiteX1" fmla="*/ 2050873 w 2050873"/>
              <a:gd name="connsiteY1" fmla="*/ 2416274 h 2416274"/>
              <a:gd name="connsiteX2" fmla="*/ 1252741 w 2050873"/>
              <a:gd name="connsiteY2" fmla="*/ 2416274 h 2416274"/>
              <a:gd name="connsiteX3" fmla="*/ 0 w 2050873"/>
              <a:gd name="connsiteY3" fmla="*/ 594733 h 2416274"/>
              <a:gd name="connsiteX4" fmla="*/ 373996 w 2050873"/>
              <a:gd name="connsiteY4" fmla="*/ 10397 h 2416274"/>
              <a:gd name="connsiteX5" fmla="*/ 389113 w 2050873"/>
              <a:gd name="connsiteY5" fmla="*/ 0 h 241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50873" h="2416274">
                <a:moveTo>
                  <a:pt x="389113" y="0"/>
                </a:moveTo>
                <a:lnTo>
                  <a:pt x="2050873" y="2416274"/>
                </a:lnTo>
                <a:lnTo>
                  <a:pt x="1252741" y="2416274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2344510" y="6762288"/>
            <a:ext cx="200534" cy="145793"/>
          </a:xfrm>
          <a:custGeom>
            <a:avLst/>
            <a:gdLst>
              <a:gd name="connsiteX0" fmla="*/ 100267 w 200534"/>
              <a:gd name="connsiteY0" fmla="*/ 0 h 145793"/>
              <a:gd name="connsiteX1" fmla="*/ 200534 w 200534"/>
              <a:gd name="connsiteY1" fmla="*/ 145793 h 145793"/>
              <a:gd name="connsiteX2" fmla="*/ 0 w 200534"/>
              <a:gd name="connsiteY2" fmla="*/ 145793 h 145793"/>
              <a:gd name="connsiteX3" fmla="*/ 100267 w 200534"/>
              <a:gd name="connsiteY3" fmla="*/ 0 h 14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534" h="145793">
                <a:moveTo>
                  <a:pt x="100267" y="0"/>
                </a:moveTo>
                <a:lnTo>
                  <a:pt x="200534" y="145793"/>
                </a:lnTo>
                <a:lnTo>
                  <a:pt x="0" y="145793"/>
                </a:lnTo>
                <a:lnTo>
                  <a:pt x="100267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-35280" y="4818139"/>
            <a:ext cx="1017046" cy="2052322"/>
          </a:xfrm>
          <a:custGeom>
            <a:avLst/>
            <a:gdLst>
              <a:gd name="connsiteX0" fmla="*/ 0 w 1017046"/>
              <a:gd name="connsiteY0" fmla="*/ 0 h 2052322"/>
              <a:gd name="connsiteX1" fmla="*/ 1017046 w 1017046"/>
              <a:gd name="connsiteY1" fmla="*/ 1478830 h 2052322"/>
              <a:gd name="connsiteX2" fmla="*/ 613325 w 1017046"/>
              <a:gd name="connsiteY2" fmla="*/ 2052322 h 2052322"/>
              <a:gd name="connsiteX3" fmla="*/ 0 w 1017046"/>
              <a:gd name="connsiteY3" fmla="*/ 1160520 h 2052322"/>
              <a:gd name="connsiteX4" fmla="*/ 0 w 1017046"/>
              <a:gd name="connsiteY4" fmla="*/ 0 h 205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046" h="2052322">
                <a:moveTo>
                  <a:pt x="0" y="0"/>
                </a:moveTo>
                <a:lnTo>
                  <a:pt x="1017046" y="1478830"/>
                </a:lnTo>
                <a:lnTo>
                  <a:pt x="613325" y="2052322"/>
                </a:lnTo>
                <a:lnTo>
                  <a:pt x="0" y="1160520"/>
                </a:lnTo>
                <a:lnTo>
                  <a:pt x="0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3D4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2" name="任意多边形 811"/>
          <p:cNvSpPr/>
          <p:nvPr/>
        </p:nvSpPr>
        <p:spPr>
          <a:xfrm flipV="1">
            <a:off x="4397479" y="5881804"/>
            <a:ext cx="1088729" cy="1014296"/>
          </a:xfrm>
          <a:custGeom>
            <a:avLst/>
            <a:gdLst>
              <a:gd name="connsiteX0" fmla="*/ 391161 w 1088729"/>
              <a:gd name="connsiteY0" fmla="*/ 1014296 h 1014296"/>
              <a:gd name="connsiteX1" fmla="*/ 1088729 w 1088729"/>
              <a:gd name="connsiteY1" fmla="*/ 0 h 1014296"/>
              <a:gd name="connsiteX2" fmla="*/ 290598 w 1088729"/>
              <a:gd name="connsiteY2" fmla="*/ 0 h 1014296"/>
              <a:gd name="connsiteX3" fmla="*/ 0 w 1088729"/>
              <a:gd name="connsiteY3" fmla="*/ 422542 h 1014296"/>
              <a:gd name="connsiteX4" fmla="*/ 90309 w 1088729"/>
              <a:gd name="connsiteY4" fmla="*/ 563643 h 1014296"/>
              <a:gd name="connsiteX5" fmla="*/ 143955 w 1088729"/>
              <a:gd name="connsiteY5" fmla="*/ 641647 h 1014296"/>
              <a:gd name="connsiteX6" fmla="*/ 141371 w 1088729"/>
              <a:gd name="connsiteY6" fmla="*/ 643424 h 1014296"/>
              <a:gd name="connsiteX7" fmla="*/ 368976 w 1088729"/>
              <a:gd name="connsiteY7" fmla="*/ 999038 h 1014296"/>
              <a:gd name="connsiteX8" fmla="*/ 391161 w 1088729"/>
              <a:gd name="connsiteY8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29" h="1014296">
                <a:moveTo>
                  <a:pt x="391161" y="1014296"/>
                </a:moveTo>
                <a:lnTo>
                  <a:pt x="1088729" y="0"/>
                </a:lnTo>
                <a:lnTo>
                  <a:pt x="290598" y="0"/>
                </a:lnTo>
                <a:lnTo>
                  <a:pt x="0" y="422542"/>
                </a:lnTo>
                <a:lnTo>
                  <a:pt x="90309" y="563643"/>
                </a:lnTo>
                <a:lnTo>
                  <a:pt x="143955" y="641647"/>
                </a:lnTo>
                <a:lnTo>
                  <a:pt x="141371" y="643424"/>
                </a:lnTo>
                <a:lnTo>
                  <a:pt x="368976" y="999038"/>
                </a:lnTo>
                <a:lnTo>
                  <a:pt x="391161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8" name="任意多边形 637"/>
          <p:cNvSpPr/>
          <p:nvPr/>
        </p:nvSpPr>
        <p:spPr>
          <a:xfrm flipV="1">
            <a:off x="4008048" y="58818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35000"/>
            </a:srgbClr>
          </a:solidFill>
          <a:ln>
            <a:solidFill>
              <a:srgbClr val="E6C6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1" name="任意多边形 660"/>
          <p:cNvSpPr/>
          <p:nvPr/>
        </p:nvSpPr>
        <p:spPr>
          <a:xfrm flipV="1">
            <a:off x="10822507" y="549545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508799">
              <a:alpha val="35000"/>
            </a:srgbClr>
          </a:solidFill>
          <a:ln>
            <a:solidFill>
              <a:srgbClr val="B5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6" name="任意多边形 665"/>
          <p:cNvSpPr/>
          <p:nvPr/>
        </p:nvSpPr>
        <p:spPr>
          <a:xfrm>
            <a:off x="9861917" y="5495459"/>
            <a:ext cx="1341240" cy="1384436"/>
          </a:xfrm>
          <a:custGeom>
            <a:avLst/>
            <a:gdLst>
              <a:gd name="connsiteX0" fmla="*/ 952127 w 1341240"/>
              <a:gd name="connsiteY0" fmla="*/ 0 h 1384436"/>
              <a:gd name="connsiteX1" fmla="*/ 967244 w 1341240"/>
              <a:gd name="connsiteY1" fmla="*/ 10397 h 1384436"/>
              <a:gd name="connsiteX2" fmla="*/ 1341240 w 1341240"/>
              <a:gd name="connsiteY2" fmla="*/ 594733 h 1384436"/>
              <a:gd name="connsiteX3" fmla="*/ 798132 w 1341240"/>
              <a:gd name="connsiteY3" fmla="*/ 1384436 h 1384436"/>
              <a:gd name="connsiteX4" fmla="*/ 0 w 1341240"/>
              <a:gd name="connsiteY4" fmla="*/ 1384436 h 1384436"/>
              <a:gd name="connsiteX5" fmla="*/ 952127 w 1341240"/>
              <a:gd name="connsiteY5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240" h="1384436">
                <a:moveTo>
                  <a:pt x="952127" y="0"/>
                </a:moveTo>
                <a:lnTo>
                  <a:pt x="967244" y="10397"/>
                </a:lnTo>
                <a:lnTo>
                  <a:pt x="1341240" y="594733"/>
                </a:lnTo>
                <a:lnTo>
                  <a:pt x="798132" y="1384436"/>
                </a:lnTo>
                <a:lnTo>
                  <a:pt x="0" y="1384436"/>
                </a:lnTo>
                <a:lnTo>
                  <a:pt x="952127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4D5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0" name="任意多边形 709"/>
          <p:cNvSpPr/>
          <p:nvPr/>
        </p:nvSpPr>
        <p:spPr>
          <a:xfrm>
            <a:off x="11211938" y="5495459"/>
            <a:ext cx="980063" cy="1384436"/>
          </a:xfrm>
          <a:custGeom>
            <a:avLst/>
            <a:gdLst>
              <a:gd name="connsiteX0" fmla="*/ 391161 w 980063"/>
              <a:gd name="connsiteY0" fmla="*/ 0 h 1384436"/>
              <a:gd name="connsiteX1" fmla="*/ 980063 w 980063"/>
              <a:gd name="connsiteY1" fmla="*/ 856291 h 1384436"/>
              <a:gd name="connsiteX2" fmla="*/ 980063 w 980063"/>
              <a:gd name="connsiteY2" fmla="*/ 1384436 h 1384436"/>
              <a:gd name="connsiteX3" fmla="*/ 545157 w 980063"/>
              <a:gd name="connsiteY3" fmla="*/ 1384436 h 1384436"/>
              <a:gd name="connsiteX4" fmla="*/ 0 w 980063"/>
              <a:gd name="connsiteY4" fmla="*/ 591754 h 1384436"/>
              <a:gd name="connsiteX5" fmla="*/ 90309 w 980063"/>
              <a:gd name="connsiteY5" fmla="*/ 450653 h 1384436"/>
              <a:gd name="connsiteX6" fmla="*/ 143955 w 980063"/>
              <a:gd name="connsiteY6" fmla="*/ 372649 h 1384436"/>
              <a:gd name="connsiteX7" fmla="*/ 141371 w 980063"/>
              <a:gd name="connsiteY7" fmla="*/ 370872 h 1384436"/>
              <a:gd name="connsiteX8" fmla="*/ 368976 w 980063"/>
              <a:gd name="connsiteY8" fmla="*/ 15258 h 1384436"/>
              <a:gd name="connsiteX9" fmla="*/ 391161 w 980063"/>
              <a:gd name="connsiteY9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0063" h="1384436">
                <a:moveTo>
                  <a:pt x="391161" y="0"/>
                </a:moveTo>
                <a:lnTo>
                  <a:pt x="980063" y="856291"/>
                </a:lnTo>
                <a:lnTo>
                  <a:pt x="980063" y="1384436"/>
                </a:lnTo>
                <a:lnTo>
                  <a:pt x="545157" y="1384436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BFD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1" name="任意多边形 670"/>
          <p:cNvSpPr/>
          <p:nvPr/>
        </p:nvSpPr>
        <p:spPr>
          <a:xfrm flipV="1">
            <a:off x="9195717" y="550327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5000"/>
            </a:srgbClr>
          </a:solidFill>
          <a:ln>
            <a:solidFill>
              <a:srgbClr val="EBD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 75"/>
          <p:cNvSpPr/>
          <p:nvPr/>
        </p:nvSpPr>
        <p:spPr>
          <a:xfrm>
            <a:off x="8221119" y="5503275"/>
            <a:ext cx="1355248" cy="1404805"/>
          </a:xfrm>
          <a:custGeom>
            <a:avLst/>
            <a:gdLst>
              <a:gd name="connsiteX0" fmla="*/ 966135 w 1355248"/>
              <a:gd name="connsiteY0" fmla="*/ 0 h 1404805"/>
              <a:gd name="connsiteX1" fmla="*/ 981252 w 1355248"/>
              <a:gd name="connsiteY1" fmla="*/ 10397 h 1404805"/>
              <a:gd name="connsiteX2" fmla="*/ 1355248 w 1355248"/>
              <a:gd name="connsiteY2" fmla="*/ 594733 h 1404805"/>
              <a:gd name="connsiteX3" fmla="*/ 798132 w 1355248"/>
              <a:gd name="connsiteY3" fmla="*/ 1404805 h 1404805"/>
              <a:gd name="connsiteX4" fmla="*/ 0 w 1355248"/>
              <a:gd name="connsiteY4" fmla="*/ 1404805 h 1404805"/>
              <a:gd name="connsiteX5" fmla="*/ 966135 w 1355248"/>
              <a:gd name="connsiteY5" fmla="*/ 0 h 140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5248" h="1404805">
                <a:moveTo>
                  <a:pt x="966135" y="0"/>
                </a:moveTo>
                <a:lnTo>
                  <a:pt x="981252" y="10397"/>
                </a:lnTo>
                <a:lnTo>
                  <a:pt x="1355248" y="594733"/>
                </a:lnTo>
                <a:lnTo>
                  <a:pt x="798132" y="1404805"/>
                </a:lnTo>
                <a:lnTo>
                  <a:pt x="0" y="1404805"/>
                </a:lnTo>
                <a:lnTo>
                  <a:pt x="966135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/>
        </p:nvSpPr>
        <p:spPr>
          <a:xfrm>
            <a:off x="9585148" y="5503275"/>
            <a:ext cx="1352191" cy="1397381"/>
          </a:xfrm>
          <a:custGeom>
            <a:avLst/>
            <a:gdLst>
              <a:gd name="connsiteX0" fmla="*/ 391161 w 1352191"/>
              <a:gd name="connsiteY0" fmla="*/ 0 h 1397381"/>
              <a:gd name="connsiteX1" fmla="*/ 1352191 w 1352191"/>
              <a:gd name="connsiteY1" fmla="*/ 1397381 h 1397381"/>
              <a:gd name="connsiteX2" fmla="*/ 554059 w 1352191"/>
              <a:gd name="connsiteY2" fmla="*/ 1397381 h 1397381"/>
              <a:gd name="connsiteX3" fmla="*/ 0 w 1352191"/>
              <a:gd name="connsiteY3" fmla="*/ 591754 h 1397381"/>
              <a:gd name="connsiteX4" fmla="*/ 90309 w 1352191"/>
              <a:gd name="connsiteY4" fmla="*/ 450653 h 1397381"/>
              <a:gd name="connsiteX5" fmla="*/ 143955 w 1352191"/>
              <a:gd name="connsiteY5" fmla="*/ 372649 h 1397381"/>
              <a:gd name="connsiteX6" fmla="*/ 141371 w 1352191"/>
              <a:gd name="connsiteY6" fmla="*/ 370872 h 1397381"/>
              <a:gd name="connsiteX7" fmla="*/ 368976 w 1352191"/>
              <a:gd name="connsiteY7" fmla="*/ 15258 h 1397381"/>
              <a:gd name="connsiteX8" fmla="*/ 391161 w 1352191"/>
              <a:gd name="connsiteY8" fmla="*/ 0 h 139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2191" h="1397381">
                <a:moveTo>
                  <a:pt x="391161" y="0"/>
                </a:moveTo>
                <a:lnTo>
                  <a:pt x="1352191" y="1397381"/>
                </a:lnTo>
                <a:lnTo>
                  <a:pt x="554059" y="1397381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9" name="任意多边形 788"/>
          <p:cNvSpPr/>
          <p:nvPr/>
        </p:nvSpPr>
        <p:spPr>
          <a:xfrm flipV="1">
            <a:off x="3302696" y="5881804"/>
            <a:ext cx="1086681" cy="1014296"/>
          </a:xfrm>
          <a:custGeom>
            <a:avLst/>
            <a:gdLst>
              <a:gd name="connsiteX0" fmla="*/ 697568 w 1086681"/>
              <a:gd name="connsiteY0" fmla="*/ 1014296 h 1014296"/>
              <a:gd name="connsiteX1" fmla="*/ 712685 w 1086681"/>
              <a:gd name="connsiteY1" fmla="*/ 1003899 h 1014296"/>
              <a:gd name="connsiteX2" fmla="*/ 1086681 w 1086681"/>
              <a:gd name="connsiteY2" fmla="*/ 419563 h 1014296"/>
              <a:gd name="connsiteX3" fmla="*/ 798132 w 1086681"/>
              <a:gd name="connsiteY3" fmla="*/ 0 h 1014296"/>
              <a:gd name="connsiteX4" fmla="*/ 0 w 1086681"/>
              <a:gd name="connsiteY4" fmla="*/ 0 h 1014296"/>
              <a:gd name="connsiteX5" fmla="*/ 697568 w 1086681"/>
              <a:gd name="connsiteY5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6681" h="1014296">
                <a:moveTo>
                  <a:pt x="697568" y="1014296"/>
                </a:moveTo>
                <a:lnTo>
                  <a:pt x="712685" y="1003899"/>
                </a:lnTo>
                <a:lnTo>
                  <a:pt x="1086681" y="419563"/>
                </a:lnTo>
                <a:lnTo>
                  <a:pt x="798132" y="0"/>
                </a:lnTo>
                <a:lnTo>
                  <a:pt x="0" y="0"/>
                </a:lnTo>
                <a:lnTo>
                  <a:pt x="697568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7" name="任意多边形 686"/>
          <p:cNvSpPr/>
          <p:nvPr/>
        </p:nvSpPr>
        <p:spPr>
          <a:xfrm>
            <a:off x="8185355" y="0"/>
            <a:ext cx="2771399" cy="3463952"/>
          </a:xfrm>
          <a:custGeom>
            <a:avLst/>
            <a:gdLst>
              <a:gd name="connsiteX0" fmla="*/ 0 w 2771399"/>
              <a:gd name="connsiteY0" fmla="*/ 0 h 3463952"/>
              <a:gd name="connsiteX1" fmla="*/ 798131 w 2771399"/>
              <a:gd name="connsiteY1" fmla="*/ 0 h 3463952"/>
              <a:gd name="connsiteX2" fmla="*/ 2771399 w 2771399"/>
              <a:gd name="connsiteY2" fmla="*/ 2869219 h 3463952"/>
              <a:gd name="connsiteX3" fmla="*/ 2397403 w 2771399"/>
              <a:gd name="connsiteY3" fmla="*/ 3453555 h 3463952"/>
              <a:gd name="connsiteX4" fmla="*/ 2382286 w 2771399"/>
              <a:gd name="connsiteY4" fmla="*/ 3463952 h 3463952"/>
              <a:gd name="connsiteX5" fmla="*/ 0 w 2771399"/>
              <a:gd name="connsiteY5" fmla="*/ 0 h 3463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1399" h="3463952">
                <a:moveTo>
                  <a:pt x="0" y="0"/>
                </a:moveTo>
                <a:lnTo>
                  <a:pt x="798131" y="0"/>
                </a:lnTo>
                <a:lnTo>
                  <a:pt x="2771399" y="2869219"/>
                </a:lnTo>
                <a:lnTo>
                  <a:pt x="2397403" y="3453555"/>
                </a:lnTo>
                <a:lnTo>
                  <a:pt x="2382286" y="3463952"/>
                </a:lnTo>
                <a:lnTo>
                  <a:pt x="0" y="0"/>
                </a:lnTo>
                <a:close/>
              </a:path>
            </a:pathLst>
          </a:custGeom>
          <a:solidFill>
            <a:srgbClr val="D57053">
              <a:alpha val="30000"/>
            </a:srgbClr>
          </a:solidFill>
          <a:ln>
            <a:solidFill>
              <a:srgbClr val="EAC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5" name="任意多边形 824"/>
          <p:cNvSpPr/>
          <p:nvPr/>
        </p:nvSpPr>
        <p:spPr>
          <a:xfrm flipH="1" flipV="1">
            <a:off x="6913017" y="1590208"/>
            <a:ext cx="4043737" cy="5305892"/>
          </a:xfrm>
          <a:custGeom>
            <a:avLst/>
            <a:gdLst>
              <a:gd name="connsiteX0" fmla="*/ 389113 w 4043737"/>
              <a:gd name="connsiteY0" fmla="*/ 5305892 h 5305892"/>
              <a:gd name="connsiteX1" fmla="*/ 373996 w 4043737"/>
              <a:gd name="connsiteY1" fmla="*/ 5295495 h 5305892"/>
              <a:gd name="connsiteX2" fmla="*/ 0 w 4043737"/>
              <a:gd name="connsiteY2" fmla="*/ 4711159 h 5305892"/>
              <a:gd name="connsiteX3" fmla="*/ 2281471 w 4043737"/>
              <a:gd name="connsiteY3" fmla="*/ 1393799 h 5305892"/>
              <a:gd name="connsiteX4" fmla="*/ 2285250 w 4043737"/>
              <a:gd name="connsiteY4" fmla="*/ 1396398 h 5305892"/>
              <a:gd name="connsiteX5" fmla="*/ 3245605 w 4043737"/>
              <a:gd name="connsiteY5" fmla="*/ 0 h 5305892"/>
              <a:gd name="connsiteX6" fmla="*/ 4043737 w 4043737"/>
              <a:gd name="connsiteY6" fmla="*/ 0 h 5305892"/>
              <a:gd name="connsiteX7" fmla="*/ 1810872 w 4043737"/>
              <a:gd name="connsiteY7" fmla="*/ 3246685 h 5305892"/>
              <a:gd name="connsiteX8" fmla="*/ 1807092 w 4043737"/>
              <a:gd name="connsiteY8" fmla="*/ 3244086 h 5305892"/>
              <a:gd name="connsiteX9" fmla="*/ 389113 w 4043737"/>
              <a:gd name="connsiteY9" fmla="*/ 5305892 h 5305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43737" h="5305892">
                <a:moveTo>
                  <a:pt x="389113" y="5305892"/>
                </a:moveTo>
                <a:lnTo>
                  <a:pt x="373996" y="5295495"/>
                </a:lnTo>
                <a:lnTo>
                  <a:pt x="0" y="4711159"/>
                </a:lnTo>
                <a:lnTo>
                  <a:pt x="2281471" y="1393799"/>
                </a:lnTo>
                <a:lnTo>
                  <a:pt x="2285250" y="1396398"/>
                </a:lnTo>
                <a:lnTo>
                  <a:pt x="3245605" y="0"/>
                </a:lnTo>
                <a:lnTo>
                  <a:pt x="4043737" y="0"/>
                </a:lnTo>
                <a:lnTo>
                  <a:pt x="1810872" y="3246685"/>
                </a:lnTo>
                <a:lnTo>
                  <a:pt x="1807092" y="3244086"/>
                </a:lnTo>
                <a:lnTo>
                  <a:pt x="389113" y="5305892"/>
                </a:lnTo>
                <a:close/>
              </a:path>
            </a:pathLst>
          </a:custGeom>
          <a:solidFill>
            <a:srgbClr val="88A378">
              <a:alpha val="30000"/>
            </a:srgbClr>
          </a:solidFill>
          <a:ln>
            <a:solidFill>
              <a:srgbClr val="D3DCC5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8" name="任意多边形 817"/>
          <p:cNvSpPr/>
          <p:nvPr/>
        </p:nvSpPr>
        <p:spPr>
          <a:xfrm flipV="1">
            <a:off x="7083520" y="5123204"/>
            <a:ext cx="1610447" cy="1772896"/>
          </a:xfrm>
          <a:custGeom>
            <a:avLst/>
            <a:gdLst>
              <a:gd name="connsiteX0" fmla="*/ 391161 w 1610447"/>
              <a:gd name="connsiteY0" fmla="*/ 1772896 h 1772896"/>
              <a:gd name="connsiteX1" fmla="*/ 1610447 w 1610447"/>
              <a:gd name="connsiteY1" fmla="*/ 0 h 1772896"/>
              <a:gd name="connsiteX2" fmla="*/ 812315 w 1610447"/>
              <a:gd name="connsiteY2" fmla="*/ 0 h 1772896"/>
              <a:gd name="connsiteX3" fmla="*/ 0 w 1610447"/>
              <a:gd name="connsiteY3" fmla="*/ 1181142 h 1772896"/>
              <a:gd name="connsiteX4" fmla="*/ 90309 w 1610447"/>
              <a:gd name="connsiteY4" fmla="*/ 1322243 h 1772896"/>
              <a:gd name="connsiteX5" fmla="*/ 143955 w 1610447"/>
              <a:gd name="connsiteY5" fmla="*/ 1400247 h 1772896"/>
              <a:gd name="connsiteX6" fmla="*/ 141371 w 1610447"/>
              <a:gd name="connsiteY6" fmla="*/ 1402024 h 1772896"/>
              <a:gd name="connsiteX7" fmla="*/ 368976 w 1610447"/>
              <a:gd name="connsiteY7" fmla="*/ 1757638 h 1772896"/>
              <a:gd name="connsiteX8" fmla="*/ 391161 w 1610447"/>
              <a:gd name="connsiteY8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447" h="1772896">
                <a:moveTo>
                  <a:pt x="391161" y="1772896"/>
                </a:moveTo>
                <a:lnTo>
                  <a:pt x="1610447" y="0"/>
                </a:lnTo>
                <a:lnTo>
                  <a:pt x="812315" y="0"/>
                </a:lnTo>
                <a:lnTo>
                  <a:pt x="0" y="1181142"/>
                </a:lnTo>
                <a:lnTo>
                  <a:pt x="90309" y="1322243"/>
                </a:lnTo>
                <a:lnTo>
                  <a:pt x="143955" y="1400247"/>
                </a:lnTo>
                <a:lnTo>
                  <a:pt x="141371" y="1402024"/>
                </a:lnTo>
                <a:lnTo>
                  <a:pt x="368976" y="1757638"/>
                </a:lnTo>
                <a:lnTo>
                  <a:pt x="391161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 flipH="1" flipV="1">
            <a:off x="1562519" y="5459183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5249">
              <a:alpha val="35000"/>
            </a:srgbClr>
          </a:solidFill>
          <a:ln>
            <a:solidFill>
              <a:srgbClr val="EFB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 flipH="1" flipV="1">
            <a:off x="4012411" y="4491805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9A67A">
              <a:alpha val="35000"/>
            </a:srgbClr>
          </a:solidFill>
          <a:ln>
            <a:solidFill>
              <a:srgbClr val="CFDA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 flipV="1">
            <a:off x="6694090" y="51232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6F65">
              <a:alpha val="35000"/>
            </a:srgbClr>
          </a:solidFill>
          <a:ln>
            <a:solidFill>
              <a:srgbClr val="F2C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/>
          <p:cNvCxnSpPr/>
          <p:nvPr/>
        </p:nvCxnSpPr>
        <p:spPr>
          <a:xfrm>
            <a:off x="796570" y="787717"/>
            <a:ext cx="78973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平行四边形 40"/>
          <p:cNvSpPr/>
          <p:nvPr/>
        </p:nvSpPr>
        <p:spPr>
          <a:xfrm>
            <a:off x="361594" y="316056"/>
            <a:ext cx="1038811" cy="479165"/>
          </a:xfrm>
          <a:prstGeom prst="parallelogram">
            <a:avLst/>
          </a:prstGeom>
          <a:solidFill>
            <a:srgbClr val="346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370687" y="294028"/>
            <a:ext cx="1020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482836" y="222757"/>
            <a:ext cx="3262432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400" b="1" dirty="0" smtClean="0">
                <a:solidFill>
                  <a:srgbClr val="E49B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初始图片对效果的影响</a:t>
            </a:r>
            <a:endParaRPr lang="zh-CN" altLang="en-US" sz="2400" b="1" dirty="0">
              <a:solidFill>
                <a:srgbClr val="E49B3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981766" y="1087964"/>
            <a:ext cx="2502541" cy="423548"/>
            <a:chOff x="1188069" y="1551212"/>
            <a:chExt cx="2502541" cy="423548"/>
          </a:xfrm>
        </p:grpSpPr>
        <p:sp>
          <p:nvSpPr>
            <p:cNvPr id="43" name="矩形 42"/>
            <p:cNvSpPr/>
            <p:nvPr/>
          </p:nvSpPr>
          <p:spPr>
            <a:xfrm>
              <a:off x="1188069" y="1551212"/>
              <a:ext cx="2502541" cy="423548"/>
            </a:xfrm>
            <a:prstGeom prst="rect">
              <a:avLst/>
            </a:prstGeom>
            <a:solidFill>
              <a:srgbClr val="508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202238" y="1562931"/>
              <a:ext cx="232437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原始图</a:t>
              </a:r>
              <a:r>
                <a:rPr lang="en-US" altLang="zh-CN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780582" y="1068861"/>
            <a:ext cx="2502541" cy="423548"/>
            <a:chOff x="1188069" y="1551212"/>
            <a:chExt cx="2502541" cy="423548"/>
          </a:xfrm>
        </p:grpSpPr>
        <p:sp>
          <p:nvSpPr>
            <p:cNvPr id="47" name="矩形 46"/>
            <p:cNvSpPr/>
            <p:nvPr/>
          </p:nvSpPr>
          <p:spPr>
            <a:xfrm>
              <a:off x="1188069" y="1551212"/>
              <a:ext cx="2502541" cy="423548"/>
            </a:xfrm>
            <a:prstGeom prst="rect">
              <a:avLst/>
            </a:prstGeom>
            <a:solidFill>
              <a:srgbClr val="508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02239" y="1562931"/>
              <a:ext cx="111280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原始图</a:t>
              </a:r>
              <a:r>
                <a:rPr lang="en-US" altLang="zh-CN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074" y="1561442"/>
            <a:ext cx="1902510" cy="19025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5" t="1434" b="4449"/>
          <a:stretch/>
        </p:blipFill>
        <p:spPr>
          <a:xfrm>
            <a:off x="1332329" y="3673928"/>
            <a:ext cx="1968750" cy="20440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5" t="1834" b="5294"/>
          <a:stretch/>
        </p:blipFill>
        <p:spPr>
          <a:xfrm>
            <a:off x="5051692" y="3691922"/>
            <a:ext cx="1983090" cy="20260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602" y="1534957"/>
            <a:ext cx="2020180" cy="20201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02" t="21116" r="26130" b="20127"/>
          <a:stretch/>
        </p:blipFill>
        <p:spPr>
          <a:xfrm>
            <a:off x="7860562" y="1878381"/>
            <a:ext cx="3223647" cy="32236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7635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任意多边形 69"/>
          <p:cNvSpPr/>
          <p:nvPr/>
        </p:nvSpPr>
        <p:spPr>
          <a:xfrm>
            <a:off x="561878" y="5459183"/>
            <a:ext cx="1379382" cy="1436917"/>
          </a:xfrm>
          <a:custGeom>
            <a:avLst/>
            <a:gdLst>
              <a:gd name="connsiteX0" fmla="*/ 988221 w 1379382"/>
              <a:gd name="connsiteY0" fmla="*/ 0 h 1436917"/>
              <a:gd name="connsiteX1" fmla="*/ 1010406 w 1379382"/>
              <a:gd name="connsiteY1" fmla="*/ 15258 h 1436917"/>
              <a:gd name="connsiteX2" fmla="*/ 1238011 w 1379382"/>
              <a:gd name="connsiteY2" fmla="*/ 370872 h 1436917"/>
              <a:gd name="connsiteX3" fmla="*/ 1235427 w 1379382"/>
              <a:gd name="connsiteY3" fmla="*/ 372649 h 1436917"/>
              <a:gd name="connsiteX4" fmla="*/ 1289073 w 1379382"/>
              <a:gd name="connsiteY4" fmla="*/ 450653 h 1436917"/>
              <a:gd name="connsiteX5" fmla="*/ 1379382 w 1379382"/>
              <a:gd name="connsiteY5" fmla="*/ 591754 h 1436917"/>
              <a:gd name="connsiteX6" fmla="*/ 798132 w 1379382"/>
              <a:gd name="connsiteY6" fmla="*/ 1436917 h 1436917"/>
              <a:gd name="connsiteX7" fmla="*/ 0 w 1379382"/>
              <a:gd name="connsiteY7" fmla="*/ 1436917 h 1436917"/>
              <a:gd name="connsiteX8" fmla="*/ 988221 w 1379382"/>
              <a:gd name="connsiteY8" fmla="*/ 0 h 143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9382" h="1436917">
                <a:moveTo>
                  <a:pt x="988221" y="0"/>
                </a:moveTo>
                <a:lnTo>
                  <a:pt x="1010406" y="15258"/>
                </a:lnTo>
                <a:lnTo>
                  <a:pt x="1238011" y="370872"/>
                </a:lnTo>
                <a:lnTo>
                  <a:pt x="1235427" y="372649"/>
                </a:lnTo>
                <a:lnTo>
                  <a:pt x="1289073" y="450653"/>
                </a:lnTo>
                <a:lnTo>
                  <a:pt x="1379382" y="591754"/>
                </a:lnTo>
                <a:lnTo>
                  <a:pt x="798132" y="1436917"/>
                </a:lnTo>
                <a:lnTo>
                  <a:pt x="0" y="1436917"/>
                </a:lnTo>
                <a:lnTo>
                  <a:pt x="988221" y="0"/>
                </a:lnTo>
                <a:close/>
              </a:path>
            </a:pathLst>
          </a:custGeom>
          <a:solidFill>
            <a:srgbClr val="EE8F82">
              <a:alpha val="25000"/>
            </a:srgbClr>
          </a:solidFill>
          <a:ln>
            <a:solidFill>
              <a:srgbClr val="EED9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 68"/>
          <p:cNvSpPr/>
          <p:nvPr/>
        </p:nvSpPr>
        <p:spPr>
          <a:xfrm>
            <a:off x="1950042" y="5459184"/>
            <a:ext cx="1377333" cy="1436916"/>
          </a:xfrm>
          <a:custGeom>
            <a:avLst/>
            <a:gdLst>
              <a:gd name="connsiteX0" fmla="*/ 389113 w 1377333"/>
              <a:gd name="connsiteY0" fmla="*/ 0 h 1436916"/>
              <a:gd name="connsiteX1" fmla="*/ 1377333 w 1377333"/>
              <a:gd name="connsiteY1" fmla="*/ 1436916 h 1436916"/>
              <a:gd name="connsiteX2" fmla="*/ 579200 w 1377333"/>
              <a:gd name="connsiteY2" fmla="*/ 1436916 h 1436916"/>
              <a:gd name="connsiteX3" fmla="*/ 0 w 1377333"/>
              <a:gd name="connsiteY3" fmla="*/ 594733 h 1436916"/>
              <a:gd name="connsiteX4" fmla="*/ 373996 w 1377333"/>
              <a:gd name="connsiteY4" fmla="*/ 10397 h 1436916"/>
              <a:gd name="connsiteX5" fmla="*/ 389113 w 1377333"/>
              <a:gd name="connsiteY5" fmla="*/ 0 h 143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7333" h="1436916">
                <a:moveTo>
                  <a:pt x="389113" y="0"/>
                </a:moveTo>
                <a:lnTo>
                  <a:pt x="1377333" y="1436916"/>
                </a:lnTo>
                <a:lnTo>
                  <a:pt x="579200" y="1436916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F1DBCC"/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9" name="任意多边形 818"/>
          <p:cNvSpPr/>
          <p:nvPr/>
        </p:nvSpPr>
        <p:spPr>
          <a:xfrm flipV="1">
            <a:off x="5466342" y="5123204"/>
            <a:ext cx="1608398" cy="1772896"/>
          </a:xfrm>
          <a:custGeom>
            <a:avLst/>
            <a:gdLst>
              <a:gd name="connsiteX0" fmla="*/ 1219285 w 1608398"/>
              <a:gd name="connsiteY0" fmla="*/ 1772896 h 1772896"/>
              <a:gd name="connsiteX1" fmla="*/ 1234402 w 1608398"/>
              <a:gd name="connsiteY1" fmla="*/ 1762499 h 1772896"/>
              <a:gd name="connsiteX2" fmla="*/ 1608398 w 1608398"/>
              <a:gd name="connsiteY2" fmla="*/ 1178163 h 1772896"/>
              <a:gd name="connsiteX3" fmla="*/ 798132 w 1608398"/>
              <a:gd name="connsiteY3" fmla="*/ 0 h 1772896"/>
              <a:gd name="connsiteX4" fmla="*/ 0 w 1608398"/>
              <a:gd name="connsiteY4" fmla="*/ 0 h 1772896"/>
              <a:gd name="connsiteX5" fmla="*/ 1219285 w 1608398"/>
              <a:gd name="connsiteY5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08398" h="1772896">
                <a:moveTo>
                  <a:pt x="1219285" y="1772896"/>
                </a:moveTo>
                <a:lnTo>
                  <a:pt x="1234402" y="1762499"/>
                </a:lnTo>
                <a:lnTo>
                  <a:pt x="1608398" y="1178163"/>
                </a:lnTo>
                <a:lnTo>
                  <a:pt x="798132" y="0"/>
                </a:lnTo>
                <a:lnTo>
                  <a:pt x="0" y="0"/>
                </a:lnTo>
                <a:lnTo>
                  <a:pt x="1219285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0" name="任意多边形 519"/>
          <p:cNvSpPr/>
          <p:nvPr/>
        </p:nvSpPr>
        <p:spPr>
          <a:xfrm>
            <a:off x="10576104" y="286921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49000"/>
            </a:srgbClr>
          </a:solidFill>
          <a:ln>
            <a:solidFill>
              <a:srgbClr val="DF9B83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6" name="任意多边形 685"/>
          <p:cNvSpPr/>
          <p:nvPr/>
        </p:nvSpPr>
        <p:spPr>
          <a:xfrm>
            <a:off x="9482391" y="0"/>
            <a:ext cx="1474363" cy="1578002"/>
          </a:xfrm>
          <a:custGeom>
            <a:avLst/>
            <a:gdLst>
              <a:gd name="connsiteX0" fmla="*/ 0 w 1474363"/>
              <a:gd name="connsiteY0" fmla="*/ 0 h 1578002"/>
              <a:gd name="connsiteX1" fmla="*/ 798133 w 1474363"/>
              <a:gd name="connsiteY1" fmla="*/ 0 h 1578002"/>
              <a:gd name="connsiteX2" fmla="*/ 1474363 w 1474363"/>
              <a:gd name="connsiteY2" fmla="*/ 983269 h 1578002"/>
              <a:gd name="connsiteX3" fmla="*/ 1100367 w 1474363"/>
              <a:gd name="connsiteY3" fmla="*/ 1567605 h 1578002"/>
              <a:gd name="connsiteX4" fmla="*/ 1085250 w 1474363"/>
              <a:gd name="connsiteY4" fmla="*/ 1578002 h 1578002"/>
              <a:gd name="connsiteX5" fmla="*/ 0 w 1474363"/>
              <a:gd name="connsiteY5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4363" h="1578002">
                <a:moveTo>
                  <a:pt x="0" y="0"/>
                </a:moveTo>
                <a:lnTo>
                  <a:pt x="798133" y="0"/>
                </a:lnTo>
                <a:lnTo>
                  <a:pt x="1474363" y="983269"/>
                </a:lnTo>
                <a:lnTo>
                  <a:pt x="1100367" y="1567605"/>
                </a:lnTo>
                <a:lnTo>
                  <a:pt x="1085250" y="1578002"/>
                </a:lnTo>
                <a:lnTo>
                  <a:pt x="0" y="0"/>
                </a:lnTo>
                <a:close/>
              </a:path>
            </a:pathLst>
          </a:custGeom>
          <a:solidFill>
            <a:srgbClr val="E7B05E">
              <a:alpha val="25000"/>
            </a:srgbClr>
          </a:solidFill>
          <a:ln>
            <a:solidFill>
              <a:srgbClr val="EFE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任意多边形 83"/>
          <p:cNvSpPr/>
          <p:nvPr/>
        </p:nvSpPr>
        <p:spPr>
          <a:xfrm>
            <a:off x="10965534" y="0"/>
            <a:ext cx="1238362" cy="1578002"/>
          </a:xfrm>
          <a:custGeom>
            <a:avLst/>
            <a:gdLst>
              <a:gd name="connsiteX0" fmla="*/ 678279 w 1238362"/>
              <a:gd name="connsiteY0" fmla="*/ 0 h 1578002"/>
              <a:gd name="connsiteX1" fmla="*/ 1238362 w 1238362"/>
              <a:gd name="connsiteY1" fmla="*/ 0 h 1578002"/>
              <a:gd name="connsiteX2" fmla="*/ 1238362 w 1238362"/>
              <a:gd name="connsiteY2" fmla="*/ 346134 h 1578002"/>
              <a:gd name="connsiteX3" fmla="*/ 391161 w 1238362"/>
              <a:gd name="connsiteY3" fmla="*/ 1578002 h 1578002"/>
              <a:gd name="connsiteX4" fmla="*/ 368976 w 1238362"/>
              <a:gd name="connsiteY4" fmla="*/ 1562744 h 1578002"/>
              <a:gd name="connsiteX5" fmla="*/ 141371 w 1238362"/>
              <a:gd name="connsiteY5" fmla="*/ 1207130 h 1578002"/>
              <a:gd name="connsiteX6" fmla="*/ 143955 w 1238362"/>
              <a:gd name="connsiteY6" fmla="*/ 1205353 h 1578002"/>
              <a:gd name="connsiteX7" fmla="*/ 90309 w 1238362"/>
              <a:gd name="connsiteY7" fmla="*/ 1127349 h 1578002"/>
              <a:gd name="connsiteX8" fmla="*/ 0 w 1238362"/>
              <a:gd name="connsiteY8" fmla="*/ 986248 h 1578002"/>
              <a:gd name="connsiteX9" fmla="*/ 678279 w 1238362"/>
              <a:gd name="connsiteY9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8362" h="1578002">
                <a:moveTo>
                  <a:pt x="678279" y="0"/>
                </a:moveTo>
                <a:lnTo>
                  <a:pt x="1238362" y="0"/>
                </a:lnTo>
                <a:lnTo>
                  <a:pt x="1238362" y="346134"/>
                </a:lnTo>
                <a:lnTo>
                  <a:pt x="391161" y="1578002"/>
                </a:lnTo>
                <a:lnTo>
                  <a:pt x="368976" y="1562744"/>
                </a:lnTo>
                <a:lnTo>
                  <a:pt x="141371" y="1207130"/>
                </a:lnTo>
                <a:lnTo>
                  <a:pt x="143955" y="1205353"/>
                </a:lnTo>
                <a:lnTo>
                  <a:pt x="90309" y="1127349"/>
                </a:lnTo>
                <a:lnTo>
                  <a:pt x="0" y="986248"/>
                </a:lnTo>
                <a:lnTo>
                  <a:pt x="678279" y="0"/>
                </a:lnTo>
                <a:close/>
              </a:path>
            </a:pathLst>
          </a:custGeom>
          <a:solidFill>
            <a:srgbClr val="EFE3C2">
              <a:alpha val="71000"/>
            </a:srgbClr>
          </a:solidFill>
          <a:ln>
            <a:solidFill>
              <a:srgbClr val="EEE6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4" name="任意多边形 703"/>
          <p:cNvSpPr/>
          <p:nvPr/>
        </p:nvSpPr>
        <p:spPr>
          <a:xfrm>
            <a:off x="11202884" y="1946822"/>
            <a:ext cx="798132" cy="1160519"/>
          </a:xfrm>
          <a:custGeom>
            <a:avLst/>
            <a:gdLst>
              <a:gd name="connsiteX0" fmla="*/ 399066 w 798132"/>
              <a:gd name="connsiteY0" fmla="*/ 0 h 1160519"/>
              <a:gd name="connsiteX1" fmla="*/ 798132 w 798132"/>
              <a:gd name="connsiteY1" fmla="*/ 580260 h 1160519"/>
              <a:gd name="connsiteX2" fmla="*/ 399066 w 798132"/>
              <a:gd name="connsiteY2" fmla="*/ 1160519 h 1160519"/>
              <a:gd name="connsiteX3" fmla="*/ 0 w 798132"/>
              <a:gd name="connsiteY3" fmla="*/ 580260 h 1160519"/>
              <a:gd name="connsiteX4" fmla="*/ 399066 w 798132"/>
              <a:gd name="connsiteY4" fmla="*/ 0 h 116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132" h="1160519">
                <a:moveTo>
                  <a:pt x="399066" y="0"/>
                </a:moveTo>
                <a:lnTo>
                  <a:pt x="798132" y="580260"/>
                </a:lnTo>
                <a:lnTo>
                  <a:pt x="399066" y="1160519"/>
                </a:lnTo>
                <a:lnTo>
                  <a:pt x="0" y="580260"/>
                </a:lnTo>
                <a:lnTo>
                  <a:pt x="399066" y="0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11601950" y="1071565"/>
            <a:ext cx="601946" cy="1455517"/>
          </a:xfrm>
          <a:custGeom>
            <a:avLst/>
            <a:gdLst>
              <a:gd name="connsiteX0" fmla="*/ 601946 w 601946"/>
              <a:gd name="connsiteY0" fmla="*/ 0 h 1455517"/>
              <a:gd name="connsiteX1" fmla="*/ 601946 w 601946"/>
              <a:gd name="connsiteY1" fmla="*/ 1160520 h 1455517"/>
              <a:gd name="connsiteX2" fmla="*/ 399066 w 601946"/>
              <a:gd name="connsiteY2" fmla="*/ 1455517 h 1455517"/>
              <a:gd name="connsiteX3" fmla="*/ 0 w 601946"/>
              <a:gd name="connsiteY3" fmla="*/ 875257 h 1455517"/>
              <a:gd name="connsiteX4" fmla="*/ 601946 w 601946"/>
              <a:gd name="connsiteY4" fmla="*/ 0 h 145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7">
                <a:moveTo>
                  <a:pt x="601946" y="0"/>
                </a:moveTo>
                <a:lnTo>
                  <a:pt x="601946" y="1160520"/>
                </a:lnTo>
                <a:lnTo>
                  <a:pt x="399066" y="1455517"/>
                </a:lnTo>
                <a:lnTo>
                  <a:pt x="0" y="875257"/>
                </a:lnTo>
                <a:lnTo>
                  <a:pt x="601946" y="0"/>
                </a:lnTo>
                <a:close/>
              </a:path>
            </a:pathLst>
          </a:custGeom>
          <a:solidFill>
            <a:srgbClr val="EBCEBC"/>
          </a:solidFill>
          <a:ln>
            <a:solidFill>
              <a:srgbClr val="EACD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0" name="任意多边形 699"/>
          <p:cNvSpPr/>
          <p:nvPr/>
        </p:nvSpPr>
        <p:spPr>
          <a:xfrm>
            <a:off x="10965534" y="1590209"/>
            <a:ext cx="636416" cy="936872"/>
          </a:xfrm>
          <a:custGeom>
            <a:avLst/>
            <a:gdLst>
              <a:gd name="connsiteX0" fmla="*/ 391161 w 636416"/>
              <a:gd name="connsiteY0" fmla="*/ 0 h 936872"/>
              <a:gd name="connsiteX1" fmla="*/ 636416 w 636416"/>
              <a:gd name="connsiteY1" fmla="*/ 356612 h 936872"/>
              <a:gd name="connsiteX2" fmla="*/ 237350 w 636416"/>
              <a:gd name="connsiteY2" fmla="*/ 936872 h 936872"/>
              <a:gd name="connsiteX3" fmla="*/ 0 w 636416"/>
              <a:gd name="connsiteY3" fmla="*/ 591754 h 936872"/>
              <a:gd name="connsiteX4" fmla="*/ 90309 w 636416"/>
              <a:gd name="connsiteY4" fmla="*/ 450653 h 936872"/>
              <a:gd name="connsiteX5" fmla="*/ 143955 w 636416"/>
              <a:gd name="connsiteY5" fmla="*/ 372649 h 936872"/>
              <a:gd name="connsiteX6" fmla="*/ 141371 w 636416"/>
              <a:gd name="connsiteY6" fmla="*/ 370872 h 936872"/>
              <a:gd name="connsiteX7" fmla="*/ 368976 w 636416"/>
              <a:gd name="connsiteY7" fmla="*/ 15258 h 936872"/>
              <a:gd name="connsiteX8" fmla="*/ 391161 w 636416"/>
              <a:gd name="connsiteY8" fmla="*/ 0 h 93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2">
                <a:moveTo>
                  <a:pt x="391161" y="0"/>
                </a:moveTo>
                <a:lnTo>
                  <a:pt x="636416" y="356612"/>
                </a:lnTo>
                <a:lnTo>
                  <a:pt x="237350" y="936872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D2DBC4"/>
          </a:solidFill>
          <a:ln>
            <a:solidFill>
              <a:srgbClr val="D3DD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9" name="任意多边形 698"/>
          <p:cNvSpPr/>
          <p:nvPr/>
        </p:nvSpPr>
        <p:spPr>
          <a:xfrm>
            <a:off x="10965534" y="2527082"/>
            <a:ext cx="636416" cy="936871"/>
          </a:xfrm>
          <a:custGeom>
            <a:avLst/>
            <a:gdLst>
              <a:gd name="connsiteX0" fmla="*/ 237350 w 636416"/>
              <a:gd name="connsiteY0" fmla="*/ 0 h 936871"/>
              <a:gd name="connsiteX1" fmla="*/ 636416 w 636416"/>
              <a:gd name="connsiteY1" fmla="*/ 580259 h 936871"/>
              <a:gd name="connsiteX2" fmla="*/ 391161 w 636416"/>
              <a:gd name="connsiteY2" fmla="*/ 936871 h 936871"/>
              <a:gd name="connsiteX3" fmla="*/ 368976 w 636416"/>
              <a:gd name="connsiteY3" fmla="*/ 921613 h 936871"/>
              <a:gd name="connsiteX4" fmla="*/ 141371 w 636416"/>
              <a:gd name="connsiteY4" fmla="*/ 565999 h 936871"/>
              <a:gd name="connsiteX5" fmla="*/ 143955 w 636416"/>
              <a:gd name="connsiteY5" fmla="*/ 564222 h 936871"/>
              <a:gd name="connsiteX6" fmla="*/ 90309 w 636416"/>
              <a:gd name="connsiteY6" fmla="*/ 486218 h 936871"/>
              <a:gd name="connsiteX7" fmla="*/ 0 w 636416"/>
              <a:gd name="connsiteY7" fmla="*/ 345117 h 936871"/>
              <a:gd name="connsiteX8" fmla="*/ 237350 w 636416"/>
              <a:gd name="connsiteY8" fmla="*/ 0 h 93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1">
                <a:moveTo>
                  <a:pt x="237350" y="0"/>
                </a:moveTo>
                <a:lnTo>
                  <a:pt x="636416" y="580259"/>
                </a:lnTo>
                <a:lnTo>
                  <a:pt x="391161" y="936871"/>
                </a:lnTo>
                <a:lnTo>
                  <a:pt x="368976" y="921613"/>
                </a:lnTo>
                <a:lnTo>
                  <a:pt x="141371" y="565999"/>
                </a:lnTo>
                <a:lnTo>
                  <a:pt x="143955" y="564222"/>
                </a:lnTo>
                <a:lnTo>
                  <a:pt x="90309" y="486218"/>
                </a:lnTo>
                <a:lnTo>
                  <a:pt x="0" y="345117"/>
                </a:lnTo>
                <a:lnTo>
                  <a:pt x="237350" y="0"/>
                </a:lnTo>
                <a:close/>
              </a:path>
            </a:pathLst>
          </a:custGeom>
          <a:solidFill>
            <a:srgbClr val="E9CCBA"/>
          </a:solidFill>
          <a:ln>
            <a:solidFill>
              <a:srgbClr val="EAC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 93"/>
          <p:cNvSpPr/>
          <p:nvPr/>
        </p:nvSpPr>
        <p:spPr>
          <a:xfrm>
            <a:off x="11601950" y="2527081"/>
            <a:ext cx="601946" cy="1455516"/>
          </a:xfrm>
          <a:custGeom>
            <a:avLst/>
            <a:gdLst>
              <a:gd name="connsiteX0" fmla="*/ 399066 w 601946"/>
              <a:gd name="connsiteY0" fmla="*/ 0 h 1455516"/>
              <a:gd name="connsiteX1" fmla="*/ 601946 w 601946"/>
              <a:gd name="connsiteY1" fmla="*/ 294997 h 1455516"/>
              <a:gd name="connsiteX2" fmla="*/ 601946 w 601946"/>
              <a:gd name="connsiteY2" fmla="*/ 1455516 h 1455516"/>
              <a:gd name="connsiteX3" fmla="*/ 0 w 601946"/>
              <a:gd name="connsiteY3" fmla="*/ 580259 h 1455516"/>
              <a:gd name="connsiteX4" fmla="*/ 399066 w 601946"/>
              <a:gd name="connsiteY4" fmla="*/ 0 h 145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6">
                <a:moveTo>
                  <a:pt x="399066" y="0"/>
                </a:moveTo>
                <a:lnTo>
                  <a:pt x="601946" y="294997"/>
                </a:lnTo>
                <a:lnTo>
                  <a:pt x="601946" y="1455516"/>
                </a:lnTo>
                <a:lnTo>
                  <a:pt x="0" y="580259"/>
                </a:lnTo>
                <a:lnTo>
                  <a:pt x="399066" y="0"/>
                </a:lnTo>
                <a:close/>
              </a:path>
            </a:pathLst>
          </a:custGeom>
          <a:solidFill>
            <a:srgbClr val="D3DDC7"/>
          </a:solidFill>
          <a:ln>
            <a:solidFill>
              <a:srgbClr val="D3D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3" name="任意多边形 522"/>
          <p:cNvSpPr/>
          <p:nvPr/>
        </p:nvSpPr>
        <p:spPr>
          <a:xfrm>
            <a:off x="10576104" y="98326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6000"/>
            </a:srgbClr>
          </a:solidFill>
          <a:ln>
            <a:solidFill>
              <a:srgbClr val="EBD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任意多边形 528"/>
          <p:cNvSpPr/>
          <p:nvPr/>
        </p:nvSpPr>
        <p:spPr>
          <a:xfrm flipV="1">
            <a:off x="10576104" y="159020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8A378">
              <a:alpha val="53000"/>
            </a:srgbClr>
          </a:solidFill>
          <a:ln>
            <a:solidFill>
              <a:srgbClr val="B3C4A5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2444778" y="4491806"/>
            <a:ext cx="1946374" cy="2416275"/>
          </a:xfrm>
          <a:custGeom>
            <a:avLst/>
            <a:gdLst>
              <a:gd name="connsiteX0" fmla="*/ 1555213 w 1946374"/>
              <a:gd name="connsiteY0" fmla="*/ 0 h 2416275"/>
              <a:gd name="connsiteX1" fmla="*/ 1577398 w 1946374"/>
              <a:gd name="connsiteY1" fmla="*/ 15258 h 2416275"/>
              <a:gd name="connsiteX2" fmla="*/ 1805003 w 1946374"/>
              <a:gd name="connsiteY2" fmla="*/ 370872 h 2416275"/>
              <a:gd name="connsiteX3" fmla="*/ 1802419 w 1946374"/>
              <a:gd name="connsiteY3" fmla="*/ 372649 h 2416275"/>
              <a:gd name="connsiteX4" fmla="*/ 1856065 w 1946374"/>
              <a:gd name="connsiteY4" fmla="*/ 450653 h 2416275"/>
              <a:gd name="connsiteX5" fmla="*/ 1946374 w 1946374"/>
              <a:gd name="connsiteY5" fmla="*/ 591754 h 2416275"/>
              <a:gd name="connsiteX6" fmla="*/ 691584 w 1946374"/>
              <a:gd name="connsiteY6" fmla="*/ 2416275 h 2416275"/>
              <a:gd name="connsiteX7" fmla="*/ 106548 w 1946374"/>
              <a:gd name="connsiteY7" fmla="*/ 2416275 h 2416275"/>
              <a:gd name="connsiteX8" fmla="*/ 0 w 1946374"/>
              <a:gd name="connsiteY8" fmla="*/ 2261349 h 2416275"/>
              <a:gd name="connsiteX9" fmla="*/ 1555213 w 1946374"/>
              <a:gd name="connsiteY9" fmla="*/ 0 h 241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46374" h="2416275">
                <a:moveTo>
                  <a:pt x="1555213" y="0"/>
                </a:moveTo>
                <a:lnTo>
                  <a:pt x="1577398" y="15258"/>
                </a:lnTo>
                <a:lnTo>
                  <a:pt x="1805003" y="370872"/>
                </a:lnTo>
                <a:lnTo>
                  <a:pt x="1802419" y="372649"/>
                </a:lnTo>
                <a:lnTo>
                  <a:pt x="1856065" y="450653"/>
                </a:lnTo>
                <a:lnTo>
                  <a:pt x="1946374" y="591754"/>
                </a:lnTo>
                <a:lnTo>
                  <a:pt x="691584" y="2416275"/>
                </a:lnTo>
                <a:lnTo>
                  <a:pt x="106548" y="2416275"/>
                </a:lnTo>
                <a:lnTo>
                  <a:pt x="0" y="2261349"/>
                </a:lnTo>
                <a:lnTo>
                  <a:pt x="15552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4399934" y="4491806"/>
            <a:ext cx="2050873" cy="2416274"/>
          </a:xfrm>
          <a:custGeom>
            <a:avLst/>
            <a:gdLst>
              <a:gd name="connsiteX0" fmla="*/ 389113 w 2050873"/>
              <a:gd name="connsiteY0" fmla="*/ 0 h 2416274"/>
              <a:gd name="connsiteX1" fmla="*/ 2050873 w 2050873"/>
              <a:gd name="connsiteY1" fmla="*/ 2416274 h 2416274"/>
              <a:gd name="connsiteX2" fmla="*/ 1252741 w 2050873"/>
              <a:gd name="connsiteY2" fmla="*/ 2416274 h 2416274"/>
              <a:gd name="connsiteX3" fmla="*/ 0 w 2050873"/>
              <a:gd name="connsiteY3" fmla="*/ 594733 h 2416274"/>
              <a:gd name="connsiteX4" fmla="*/ 373996 w 2050873"/>
              <a:gd name="connsiteY4" fmla="*/ 10397 h 2416274"/>
              <a:gd name="connsiteX5" fmla="*/ 389113 w 2050873"/>
              <a:gd name="connsiteY5" fmla="*/ 0 h 241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50873" h="2416274">
                <a:moveTo>
                  <a:pt x="389113" y="0"/>
                </a:moveTo>
                <a:lnTo>
                  <a:pt x="2050873" y="2416274"/>
                </a:lnTo>
                <a:lnTo>
                  <a:pt x="1252741" y="2416274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2344510" y="6762288"/>
            <a:ext cx="200534" cy="145793"/>
          </a:xfrm>
          <a:custGeom>
            <a:avLst/>
            <a:gdLst>
              <a:gd name="connsiteX0" fmla="*/ 100267 w 200534"/>
              <a:gd name="connsiteY0" fmla="*/ 0 h 145793"/>
              <a:gd name="connsiteX1" fmla="*/ 200534 w 200534"/>
              <a:gd name="connsiteY1" fmla="*/ 145793 h 145793"/>
              <a:gd name="connsiteX2" fmla="*/ 0 w 200534"/>
              <a:gd name="connsiteY2" fmla="*/ 145793 h 145793"/>
              <a:gd name="connsiteX3" fmla="*/ 100267 w 200534"/>
              <a:gd name="connsiteY3" fmla="*/ 0 h 14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534" h="145793">
                <a:moveTo>
                  <a:pt x="100267" y="0"/>
                </a:moveTo>
                <a:lnTo>
                  <a:pt x="200534" y="145793"/>
                </a:lnTo>
                <a:lnTo>
                  <a:pt x="0" y="145793"/>
                </a:lnTo>
                <a:lnTo>
                  <a:pt x="100267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-35280" y="4818139"/>
            <a:ext cx="1017046" cy="2052322"/>
          </a:xfrm>
          <a:custGeom>
            <a:avLst/>
            <a:gdLst>
              <a:gd name="connsiteX0" fmla="*/ 0 w 1017046"/>
              <a:gd name="connsiteY0" fmla="*/ 0 h 2052322"/>
              <a:gd name="connsiteX1" fmla="*/ 1017046 w 1017046"/>
              <a:gd name="connsiteY1" fmla="*/ 1478830 h 2052322"/>
              <a:gd name="connsiteX2" fmla="*/ 613325 w 1017046"/>
              <a:gd name="connsiteY2" fmla="*/ 2052322 h 2052322"/>
              <a:gd name="connsiteX3" fmla="*/ 0 w 1017046"/>
              <a:gd name="connsiteY3" fmla="*/ 1160520 h 2052322"/>
              <a:gd name="connsiteX4" fmla="*/ 0 w 1017046"/>
              <a:gd name="connsiteY4" fmla="*/ 0 h 205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046" h="2052322">
                <a:moveTo>
                  <a:pt x="0" y="0"/>
                </a:moveTo>
                <a:lnTo>
                  <a:pt x="1017046" y="1478830"/>
                </a:lnTo>
                <a:lnTo>
                  <a:pt x="613325" y="2052322"/>
                </a:lnTo>
                <a:lnTo>
                  <a:pt x="0" y="1160520"/>
                </a:lnTo>
                <a:lnTo>
                  <a:pt x="0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3D4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2" name="任意多边形 811"/>
          <p:cNvSpPr/>
          <p:nvPr/>
        </p:nvSpPr>
        <p:spPr>
          <a:xfrm flipV="1">
            <a:off x="4397479" y="5881804"/>
            <a:ext cx="1088729" cy="1014296"/>
          </a:xfrm>
          <a:custGeom>
            <a:avLst/>
            <a:gdLst>
              <a:gd name="connsiteX0" fmla="*/ 391161 w 1088729"/>
              <a:gd name="connsiteY0" fmla="*/ 1014296 h 1014296"/>
              <a:gd name="connsiteX1" fmla="*/ 1088729 w 1088729"/>
              <a:gd name="connsiteY1" fmla="*/ 0 h 1014296"/>
              <a:gd name="connsiteX2" fmla="*/ 290598 w 1088729"/>
              <a:gd name="connsiteY2" fmla="*/ 0 h 1014296"/>
              <a:gd name="connsiteX3" fmla="*/ 0 w 1088729"/>
              <a:gd name="connsiteY3" fmla="*/ 422542 h 1014296"/>
              <a:gd name="connsiteX4" fmla="*/ 90309 w 1088729"/>
              <a:gd name="connsiteY4" fmla="*/ 563643 h 1014296"/>
              <a:gd name="connsiteX5" fmla="*/ 143955 w 1088729"/>
              <a:gd name="connsiteY5" fmla="*/ 641647 h 1014296"/>
              <a:gd name="connsiteX6" fmla="*/ 141371 w 1088729"/>
              <a:gd name="connsiteY6" fmla="*/ 643424 h 1014296"/>
              <a:gd name="connsiteX7" fmla="*/ 368976 w 1088729"/>
              <a:gd name="connsiteY7" fmla="*/ 999038 h 1014296"/>
              <a:gd name="connsiteX8" fmla="*/ 391161 w 1088729"/>
              <a:gd name="connsiteY8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29" h="1014296">
                <a:moveTo>
                  <a:pt x="391161" y="1014296"/>
                </a:moveTo>
                <a:lnTo>
                  <a:pt x="1088729" y="0"/>
                </a:lnTo>
                <a:lnTo>
                  <a:pt x="290598" y="0"/>
                </a:lnTo>
                <a:lnTo>
                  <a:pt x="0" y="422542"/>
                </a:lnTo>
                <a:lnTo>
                  <a:pt x="90309" y="563643"/>
                </a:lnTo>
                <a:lnTo>
                  <a:pt x="143955" y="641647"/>
                </a:lnTo>
                <a:lnTo>
                  <a:pt x="141371" y="643424"/>
                </a:lnTo>
                <a:lnTo>
                  <a:pt x="368976" y="999038"/>
                </a:lnTo>
                <a:lnTo>
                  <a:pt x="391161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8" name="任意多边形 637"/>
          <p:cNvSpPr/>
          <p:nvPr/>
        </p:nvSpPr>
        <p:spPr>
          <a:xfrm flipV="1">
            <a:off x="4008048" y="58818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35000"/>
            </a:srgbClr>
          </a:solidFill>
          <a:ln>
            <a:solidFill>
              <a:srgbClr val="E6C6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1" name="任意多边形 660"/>
          <p:cNvSpPr/>
          <p:nvPr/>
        </p:nvSpPr>
        <p:spPr>
          <a:xfrm flipV="1">
            <a:off x="10822507" y="549545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508799">
              <a:alpha val="35000"/>
            </a:srgbClr>
          </a:solidFill>
          <a:ln>
            <a:solidFill>
              <a:srgbClr val="B5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6" name="任意多边形 665"/>
          <p:cNvSpPr/>
          <p:nvPr/>
        </p:nvSpPr>
        <p:spPr>
          <a:xfrm>
            <a:off x="9861917" y="5495459"/>
            <a:ext cx="1341240" cy="1384436"/>
          </a:xfrm>
          <a:custGeom>
            <a:avLst/>
            <a:gdLst>
              <a:gd name="connsiteX0" fmla="*/ 952127 w 1341240"/>
              <a:gd name="connsiteY0" fmla="*/ 0 h 1384436"/>
              <a:gd name="connsiteX1" fmla="*/ 967244 w 1341240"/>
              <a:gd name="connsiteY1" fmla="*/ 10397 h 1384436"/>
              <a:gd name="connsiteX2" fmla="*/ 1341240 w 1341240"/>
              <a:gd name="connsiteY2" fmla="*/ 594733 h 1384436"/>
              <a:gd name="connsiteX3" fmla="*/ 798132 w 1341240"/>
              <a:gd name="connsiteY3" fmla="*/ 1384436 h 1384436"/>
              <a:gd name="connsiteX4" fmla="*/ 0 w 1341240"/>
              <a:gd name="connsiteY4" fmla="*/ 1384436 h 1384436"/>
              <a:gd name="connsiteX5" fmla="*/ 952127 w 1341240"/>
              <a:gd name="connsiteY5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240" h="1384436">
                <a:moveTo>
                  <a:pt x="952127" y="0"/>
                </a:moveTo>
                <a:lnTo>
                  <a:pt x="967244" y="10397"/>
                </a:lnTo>
                <a:lnTo>
                  <a:pt x="1341240" y="594733"/>
                </a:lnTo>
                <a:lnTo>
                  <a:pt x="798132" y="1384436"/>
                </a:lnTo>
                <a:lnTo>
                  <a:pt x="0" y="1384436"/>
                </a:lnTo>
                <a:lnTo>
                  <a:pt x="952127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4D5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0" name="任意多边形 709"/>
          <p:cNvSpPr/>
          <p:nvPr/>
        </p:nvSpPr>
        <p:spPr>
          <a:xfrm>
            <a:off x="11211938" y="5495459"/>
            <a:ext cx="980063" cy="1384436"/>
          </a:xfrm>
          <a:custGeom>
            <a:avLst/>
            <a:gdLst>
              <a:gd name="connsiteX0" fmla="*/ 391161 w 980063"/>
              <a:gd name="connsiteY0" fmla="*/ 0 h 1384436"/>
              <a:gd name="connsiteX1" fmla="*/ 980063 w 980063"/>
              <a:gd name="connsiteY1" fmla="*/ 856291 h 1384436"/>
              <a:gd name="connsiteX2" fmla="*/ 980063 w 980063"/>
              <a:gd name="connsiteY2" fmla="*/ 1384436 h 1384436"/>
              <a:gd name="connsiteX3" fmla="*/ 545157 w 980063"/>
              <a:gd name="connsiteY3" fmla="*/ 1384436 h 1384436"/>
              <a:gd name="connsiteX4" fmla="*/ 0 w 980063"/>
              <a:gd name="connsiteY4" fmla="*/ 591754 h 1384436"/>
              <a:gd name="connsiteX5" fmla="*/ 90309 w 980063"/>
              <a:gd name="connsiteY5" fmla="*/ 450653 h 1384436"/>
              <a:gd name="connsiteX6" fmla="*/ 143955 w 980063"/>
              <a:gd name="connsiteY6" fmla="*/ 372649 h 1384436"/>
              <a:gd name="connsiteX7" fmla="*/ 141371 w 980063"/>
              <a:gd name="connsiteY7" fmla="*/ 370872 h 1384436"/>
              <a:gd name="connsiteX8" fmla="*/ 368976 w 980063"/>
              <a:gd name="connsiteY8" fmla="*/ 15258 h 1384436"/>
              <a:gd name="connsiteX9" fmla="*/ 391161 w 980063"/>
              <a:gd name="connsiteY9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0063" h="1384436">
                <a:moveTo>
                  <a:pt x="391161" y="0"/>
                </a:moveTo>
                <a:lnTo>
                  <a:pt x="980063" y="856291"/>
                </a:lnTo>
                <a:lnTo>
                  <a:pt x="980063" y="1384436"/>
                </a:lnTo>
                <a:lnTo>
                  <a:pt x="545157" y="1384436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BFD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1" name="任意多边形 670"/>
          <p:cNvSpPr/>
          <p:nvPr/>
        </p:nvSpPr>
        <p:spPr>
          <a:xfrm flipV="1">
            <a:off x="9195717" y="550327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5000"/>
            </a:srgbClr>
          </a:solidFill>
          <a:ln>
            <a:solidFill>
              <a:srgbClr val="EBD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 75"/>
          <p:cNvSpPr/>
          <p:nvPr/>
        </p:nvSpPr>
        <p:spPr>
          <a:xfrm>
            <a:off x="8221119" y="5503275"/>
            <a:ext cx="1355248" cy="1404805"/>
          </a:xfrm>
          <a:custGeom>
            <a:avLst/>
            <a:gdLst>
              <a:gd name="connsiteX0" fmla="*/ 966135 w 1355248"/>
              <a:gd name="connsiteY0" fmla="*/ 0 h 1404805"/>
              <a:gd name="connsiteX1" fmla="*/ 981252 w 1355248"/>
              <a:gd name="connsiteY1" fmla="*/ 10397 h 1404805"/>
              <a:gd name="connsiteX2" fmla="*/ 1355248 w 1355248"/>
              <a:gd name="connsiteY2" fmla="*/ 594733 h 1404805"/>
              <a:gd name="connsiteX3" fmla="*/ 798132 w 1355248"/>
              <a:gd name="connsiteY3" fmla="*/ 1404805 h 1404805"/>
              <a:gd name="connsiteX4" fmla="*/ 0 w 1355248"/>
              <a:gd name="connsiteY4" fmla="*/ 1404805 h 1404805"/>
              <a:gd name="connsiteX5" fmla="*/ 966135 w 1355248"/>
              <a:gd name="connsiteY5" fmla="*/ 0 h 140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5248" h="1404805">
                <a:moveTo>
                  <a:pt x="966135" y="0"/>
                </a:moveTo>
                <a:lnTo>
                  <a:pt x="981252" y="10397"/>
                </a:lnTo>
                <a:lnTo>
                  <a:pt x="1355248" y="594733"/>
                </a:lnTo>
                <a:lnTo>
                  <a:pt x="798132" y="1404805"/>
                </a:lnTo>
                <a:lnTo>
                  <a:pt x="0" y="1404805"/>
                </a:lnTo>
                <a:lnTo>
                  <a:pt x="966135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/>
        </p:nvSpPr>
        <p:spPr>
          <a:xfrm>
            <a:off x="9585148" y="5503275"/>
            <a:ext cx="1352191" cy="1397381"/>
          </a:xfrm>
          <a:custGeom>
            <a:avLst/>
            <a:gdLst>
              <a:gd name="connsiteX0" fmla="*/ 391161 w 1352191"/>
              <a:gd name="connsiteY0" fmla="*/ 0 h 1397381"/>
              <a:gd name="connsiteX1" fmla="*/ 1352191 w 1352191"/>
              <a:gd name="connsiteY1" fmla="*/ 1397381 h 1397381"/>
              <a:gd name="connsiteX2" fmla="*/ 554059 w 1352191"/>
              <a:gd name="connsiteY2" fmla="*/ 1397381 h 1397381"/>
              <a:gd name="connsiteX3" fmla="*/ 0 w 1352191"/>
              <a:gd name="connsiteY3" fmla="*/ 591754 h 1397381"/>
              <a:gd name="connsiteX4" fmla="*/ 90309 w 1352191"/>
              <a:gd name="connsiteY4" fmla="*/ 450653 h 1397381"/>
              <a:gd name="connsiteX5" fmla="*/ 143955 w 1352191"/>
              <a:gd name="connsiteY5" fmla="*/ 372649 h 1397381"/>
              <a:gd name="connsiteX6" fmla="*/ 141371 w 1352191"/>
              <a:gd name="connsiteY6" fmla="*/ 370872 h 1397381"/>
              <a:gd name="connsiteX7" fmla="*/ 368976 w 1352191"/>
              <a:gd name="connsiteY7" fmla="*/ 15258 h 1397381"/>
              <a:gd name="connsiteX8" fmla="*/ 391161 w 1352191"/>
              <a:gd name="connsiteY8" fmla="*/ 0 h 139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2191" h="1397381">
                <a:moveTo>
                  <a:pt x="391161" y="0"/>
                </a:moveTo>
                <a:lnTo>
                  <a:pt x="1352191" y="1397381"/>
                </a:lnTo>
                <a:lnTo>
                  <a:pt x="554059" y="1397381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9" name="任意多边形 788"/>
          <p:cNvSpPr/>
          <p:nvPr/>
        </p:nvSpPr>
        <p:spPr>
          <a:xfrm flipV="1">
            <a:off x="3302696" y="5881804"/>
            <a:ext cx="1086681" cy="1014296"/>
          </a:xfrm>
          <a:custGeom>
            <a:avLst/>
            <a:gdLst>
              <a:gd name="connsiteX0" fmla="*/ 697568 w 1086681"/>
              <a:gd name="connsiteY0" fmla="*/ 1014296 h 1014296"/>
              <a:gd name="connsiteX1" fmla="*/ 712685 w 1086681"/>
              <a:gd name="connsiteY1" fmla="*/ 1003899 h 1014296"/>
              <a:gd name="connsiteX2" fmla="*/ 1086681 w 1086681"/>
              <a:gd name="connsiteY2" fmla="*/ 419563 h 1014296"/>
              <a:gd name="connsiteX3" fmla="*/ 798132 w 1086681"/>
              <a:gd name="connsiteY3" fmla="*/ 0 h 1014296"/>
              <a:gd name="connsiteX4" fmla="*/ 0 w 1086681"/>
              <a:gd name="connsiteY4" fmla="*/ 0 h 1014296"/>
              <a:gd name="connsiteX5" fmla="*/ 697568 w 1086681"/>
              <a:gd name="connsiteY5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6681" h="1014296">
                <a:moveTo>
                  <a:pt x="697568" y="1014296"/>
                </a:moveTo>
                <a:lnTo>
                  <a:pt x="712685" y="1003899"/>
                </a:lnTo>
                <a:lnTo>
                  <a:pt x="1086681" y="419563"/>
                </a:lnTo>
                <a:lnTo>
                  <a:pt x="798132" y="0"/>
                </a:lnTo>
                <a:lnTo>
                  <a:pt x="0" y="0"/>
                </a:lnTo>
                <a:lnTo>
                  <a:pt x="697568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7" name="任意多边形 686"/>
          <p:cNvSpPr/>
          <p:nvPr/>
        </p:nvSpPr>
        <p:spPr>
          <a:xfrm>
            <a:off x="8185355" y="0"/>
            <a:ext cx="2771399" cy="3463952"/>
          </a:xfrm>
          <a:custGeom>
            <a:avLst/>
            <a:gdLst>
              <a:gd name="connsiteX0" fmla="*/ 0 w 2771399"/>
              <a:gd name="connsiteY0" fmla="*/ 0 h 3463952"/>
              <a:gd name="connsiteX1" fmla="*/ 798131 w 2771399"/>
              <a:gd name="connsiteY1" fmla="*/ 0 h 3463952"/>
              <a:gd name="connsiteX2" fmla="*/ 2771399 w 2771399"/>
              <a:gd name="connsiteY2" fmla="*/ 2869219 h 3463952"/>
              <a:gd name="connsiteX3" fmla="*/ 2397403 w 2771399"/>
              <a:gd name="connsiteY3" fmla="*/ 3453555 h 3463952"/>
              <a:gd name="connsiteX4" fmla="*/ 2382286 w 2771399"/>
              <a:gd name="connsiteY4" fmla="*/ 3463952 h 3463952"/>
              <a:gd name="connsiteX5" fmla="*/ 0 w 2771399"/>
              <a:gd name="connsiteY5" fmla="*/ 0 h 3463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1399" h="3463952">
                <a:moveTo>
                  <a:pt x="0" y="0"/>
                </a:moveTo>
                <a:lnTo>
                  <a:pt x="798131" y="0"/>
                </a:lnTo>
                <a:lnTo>
                  <a:pt x="2771399" y="2869219"/>
                </a:lnTo>
                <a:lnTo>
                  <a:pt x="2397403" y="3453555"/>
                </a:lnTo>
                <a:lnTo>
                  <a:pt x="2382286" y="3463952"/>
                </a:lnTo>
                <a:lnTo>
                  <a:pt x="0" y="0"/>
                </a:lnTo>
                <a:close/>
              </a:path>
            </a:pathLst>
          </a:custGeom>
          <a:solidFill>
            <a:srgbClr val="D57053">
              <a:alpha val="30000"/>
            </a:srgbClr>
          </a:solidFill>
          <a:ln>
            <a:solidFill>
              <a:srgbClr val="EAC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5" name="任意多边形 824"/>
          <p:cNvSpPr/>
          <p:nvPr/>
        </p:nvSpPr>
        <p:spPr>
          <a:xfrm flipH="1" flipV="1">
            <a:off x="6913017" y="1590208"/>
            <a:ext cx="4043737" cy="5305892"/>
          </a:xfrm>
          <a:custGeom>
            <a:avLst/>
            <a:gdLst>
              <a:gd name="connsiteX0" fmla="*/ 389113 w 4043737"/>
              <a:gd name="connsiteY0" fmla="*/ 5305892 h 5305892"/>
              <a:gd name="connsiteX1" fmla="*/ 373996 w 4043737"/>
              <a:gd name="connsiteY1" fmla="*/ 5295495 h 5305892"/>
              <a:gd name="connsiteX2" fmla="*/ 0 w 4043737"/>
              <a:gd name="connsiteY2" fmla="*/ 4711159 h 5305892"/>
              <a:gd name="connsiteX3" fmla="*/ 2281471 w 4043737"/>
              <a:gd name="connsiteY3" fmla="*/ 1393799 h 5305892"/>
              <a:gd name="connsiteX4" fmla="*/ 2285250 w 4043737"/>
              <a:gd name="connsiteY4" fmla="*/ 1396398 h 5305892"/>
              <a:gd name="connsiteX5" fmla="*/ 3245605 w 4043737"/>
              <a:gd name="connsiteY5" fmla="*/ 0 h 5305892"/>
              <a:gd name="connsiteX6" fmla="*/ 4043737 w 4043737"/>
              <a:gd name="connsiteY6" fmla="*/ 0 h 5305892"/>
              <a:gd name="connsiteX7" fmla="*/ 1810872 w 4043737"/>
              <a:gd name="connsiteY7" fmla="*/ 3246685 h 5305892"/>
              <a:gd name="connsiteX8" fmla="*/ 1807092 w 4043737"/>
              <a:gd name="connsiteY8" fmla="*/ 3244086 h 5305892"/>
              <a:gd name="connsiteX9" fmla="*/ 389113 w 4043737"/>
              <a:gd name="connsiteY9" fmla="*/ 5305892 h 5305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43737" h="5305892">
                <a:moveTo>
                  <a:pt x="389113" y="5305892"/>
                </a:moveTo>
                <a:lnTo>
                  <a:pt x="373996" y="5295495"/>
                </a:lnTo>
                <a:lnTo>
                  <a:pt x="0" y="4711159"/>
                </a:lnTo>
                <a:lnTo>
                  <a:pt x="2281471" y="1393799"/>
                </a:lnTo>
                <a:lnTo>
                  <a:pt x="2285250" y="1396398"/>
                </a:lnTo>
                <a:lnTo>
                  <a:pt x="3245605" y="0"/>
                </a:lnTo>
                <a:lnTo>
                  <a:pt x="4043737" y="0"/>
                </a:lnTo>
                <a:lnTo>
                  <a:pt x="1810872" y="3246685"/>
                </a:lnTo>
                <a:lnTo>
                  <a:pt x="1807092" y="3244086"/>
                </a:lnTo>
                <a:lnTo>
                  <a:pt x="389113" y="5305892"/>
                </a:lnTo>
                <a:close/>
              </a:path>
            </a:pathLst>
          </a:custGeom>
          <a:solidFill>
            <a:srgbClr val="88A378">
              <a:alpha val="30000"/>
            </a:srgbClr>
          </a:solidFill>
          <a:ln>
            <a:solidFill>
              <a:srgbClr val="D3DCC5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8" name="任意多边形 817"/>
          <p:cNvSpPr/>
          <p:nvPr/>
        </p:nvSpPr>
        <p:spPr>
          <a:xfrm flipV="1">
            <a:off x="7083520" y="5123204"/>
            <a:ext cx="1610447" cy="1772896"/>
          </a:xfrm>
          <a:custGeom>
            <a:avLst/>
            <a:gdLst>
              <a:gd name="connsiteX0" fmla="*/ 391161 w 1610447"/>
              <a:gd name="connsiteY0" fmla="*/ 1772896 h 1772896"/>
              <a:gd name="connsiteX1" fmla="*/ 1610447 w 1610447"/>
              <a:gd name="connsiteY1" fmla="*/ 0 h 1772896"/>
              <a:gd name="connsiteX2" fmla="*/ 812315 w 1610447"/>
              <a:gd name="connsiteY2" fmla="*/ 0 h 1772896"/>
              <a:gd name="connsiteX3" fmla="*/ 0 w 1610447"/>
              <a:gd name="connsiteY3" fmla="*/ 1181142 h 1772896"/>
              <a:gd name="connsiteX4" fmla="*/ 90309 w 1610447"/>
              <a:gd name="connsiteY4" fmla="*/ 1322243 h 1772896"/>
              <a:gd name="connsiteX5" fmla="*/ 143955 w 1610447"/>
              <a:gd name="connsiteY5" fmla="*/ 1400247 h 1772896"/>
              <a:gd name="connsiteX6" fmla="*/ 141371 w 1610447"/>
              <a:gd name="connsiteY6" fmla="*/ 1402024 h 1772896"/>
              <a:gd name="connsiteX7" fmla="*/ 368976 w 1610447"/>
              <a:gd name="connsiteY7" fmla="*/ 1757638 h 1772896"/>
              <a:gd name="connsiteX8" fmla="*/ 391161 w 1610447"/>
              <a:gd name="connsiteY8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447" h="1772896">
                <a:moveTo>
                  <a:pt x="391161" y="1772896"/>
                </a:moveTo>
                <a:lnTo>
                  <a:pt x="1610447" y="0"/>
                </a:lnTo>
                <a:lnTo>
                  <a:pt x="812315" y="0"/>
                </a:lnTo>
                <a:lnTo>
                  <a:pt x="0" y="1181142"/>
                </a:lnTo>
                <a:lnTo>
                  <a:pt x="90309" y="1322243"/>
                </a:lnTo>
                <a:lnTo>
                  <a:pt x="143955" y="1400247"/>
                </a:lnTo>
                <a:lnTo>
                  <a:pt x="141371" y="1402024"/>
                </a:lnTo>
                <a:lnTo>
                  <a:pt x="368976" y="1757638"/>
                </a:lnTo>
                <a:lnTo>
                  <a:pt x="391161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 flipH="1" flipV="1">
            <a:off x="1562519" y="5459183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5249">
              <a:alpha val="35000"/>
            </a:srgbClr>
          </a:solidFill>
          <a:ln>
            <a:solidFill>
              <a:srgbClr val="EFB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 flipH="1" flipV="1">
            <a:off x="4012411" y="4491805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9A67A">
              <a:alpha val="35000"/>
            </a:srgbClr>
          </a:solidFill>
          <a:ln>
            <a:solidFill>
              <a:srgbClr val="CFDA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 flipV="1">
            <a:off x="6694090" y="51232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6F65">
              <a:alpha val="35000"/>
            </a:srgbClr>
          </a:solidFill>
          <a:ln>
            <a:solidFill>
              <a:srgbClr val="F2C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/>
          <p:cNvCxnSpPr/>
          <p:nvPr/>
        </p:nvCxnSpPr>
        <p:spPr>
          <a:xfrm>
            <a:off x="796570" y="787717"/>
            <a:ext cx="78973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平行四边形 40"/>
          <p:cNvSpPr/>
          <p:nvPr/>
        </p:nvSpPr>
        <p:spPr>
          <a:xfrm>
            <a:off x="361594" y="316056"/>
            <a:ext cx="1038811" cy="479165"/>
          </a:xfrm>
          <a:prstGeom prst="parallelogram">
            <a:avLst/>
          </a:prstGeom>
          <a:solidFill>
            <a:srgbClr val="346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370687" y="294028"/>
            <a:ext cx="1020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887802" y="258802"/>
            <a:ext cx="3054041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2400" b="1" dirty="0" smtClean="0">
                <a:solidFill>
                  <a:srgbClr val="E49B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Morphing </a:t>
            </a:r>
            <a:r>
              <a:rPr lang="zh-CN" altLang="en-US" sz="2400" b="1" dirty="0" smtClean="0">
                <a:solidFill>
                  <a:srgbClr val="E49B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渐变效果</a:t>
            </a:r>
            <a:endParaRPr lang="zh-CN" altLang="en-US" sz="2400" b="1" dirty="0">
              <a:solidFill>
                <a:srgbClr val="E49B3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morphingTrim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8563" y="990681"/>
            <a:ext cx="4095858" cy="4095858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698012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1439808" y="207944"/>
            <a:ext cx="149447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000" b="1" kern="100" dirty="0" smtClean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交互界面</a:t>
            </a:r>
            <a:endParaRPr lang="zh-CN" altLang="zh-CN" sz="2000" b="1" kern="100" dirty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0" name="任意多边形 69"/>
          <p:cNvSpPr/>
          <p:nvPr/>
        </p:nvSpPr>
        <p:spPr>
          <a:xfrm>
            <a:off x="561878" y="5459183"/>
            <a:ext cx="1379382" cy="1436917"/>
          </a:xfrm>
          <a:custGeom>
            <a:avLst/>
            <a:gdLst>
              <a:gd name="connsiteX0" fmla="*/ 988221 w 1379382"/>
              <a:gd name="connsiteY0" fmla="*/ 0 h 1436917"/>
              <a:gd name="connsiteX1" fmla="*/ 1010406 w 1379382"/>
              <a:gd name="connsiteY1" fmla="*/ 15258 h 1436917"/>
              <a:gd name="connsiteX2" fmla="*/ 1238011 w 1379382"/>
              <a:gd name="connsiteY2" fmla="*/ 370872 h 1436917"/>
              <a:gd name="connsiteX3" fmla="*/ 1235427 w 1379382"/>
              <a:gd name="connsiteY3" fmla="*/ 372649 h 1436917"/>
              <a:gd name="connsiteX4" fmla="*/ 1289073 w 1379382"/>
              <a:gd name="connsiteY4" fmla="*/ 450653 h 1436917"/>
              <a:gd name="connsiteX5" fmla="*/ 1379382 w 1379382"/>
              <a:gd name="connsiteY5" fmla="*/ 591754 h 1436917"/>
              <a:gd name="connsiteX6" fmla="*/ 798132 w 1379382"/>
              <a:gd name="connsiteY6" fmla="*/ 1436917 h 1436917"/>
              <a:gd name="connsiteX7" fmla="*/ 0 w 1379382"/>
              <a:gd name="connsiteY7" fmla="*/ 1436917 h 1436917"/>
              <a:gd name="connsiteX8" fmla="*/ 988221 w 1379382"/>
              <a:gd name="connsiteY8" fmla="*/ 0 h 143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9382" h="1436917">
                <a:moveTo>
                  <a:pt x="988221" y="0"/>
                </a:moveTo>
                <a:lnTo>
                  <a:pt x="1010406" y="15258"/>
                </a:lnTo>
                <a:lnTo>
                  <a:pt x="1238011" y="370872"/>
                </a:lnTo>
                <a:lnTo>
                  <a:pt x="1235427" y="372649"/>
                </a:lnTo>
                <a:lnTo>
                  <a:pt x="1289073" y="450653"/>
                </a:lnTo>
                <a:lnTo>
                  <a:pt x="1379382" y="591754"/>
                </a:lnTo>
                <a:lnTo>
                  <a:pt x="798132" y="1436917"/>
                </a:lnTo>
                <a:lnTo>
                  <a:pt x="0" y="1436917"/>
                </a:lnTo>
                <a:lnTo>
                  <a:pt x="988221" y="0"/>
                </a:lnTo>
                <a:close/>
              </a:path>
            </a:pathLst>
          </a:custGeom>
          <a:solidFill>
            <a:srgbClr val="EE8F82">
              <a:alpha val="25000"/>
            </a:srgbClr>
          </a:solidFill>
          <a:ln>
            <a:solidFill>
              <a:srgbClr val="EED9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 68"/>
          <p:cNvSpPr/>
          <p:nvPr/>
        </p:nvSpPr>
        <p:spPr>
          <a:xfrm>
            <a:off x="1950042" y="5459184"/>
            <a:ext cx="1377333" cy="1436916"/>
          </a:xfrm>
          <a:custGeom>
            <a:avLst/>
            <a:gdLst>
              <a:gd name="connsiteX0" fmla="*/ 389113 w 1377333"/>
              <a:gd name="connsiteY0" fmla="*/ 0 h 1436916"/>
              <a:gd name="connsiteX1" fmla="*/ 1377333 w 1377333"/>
              <a:gd name="connsiteY1" fmla="*/ 1436916 h 1436916"/>
              <a:gd name="connsiteX2" fmla="*/ 579200 w 1377333"/>
              <a:gd name="connsiteY2" fmla="*/ 1436916 h 1436916"/>
              <a:gd name="connsiteX3" fmla="*/ 0 w 1377333"/>
              <a:gd name="connsiteY3" fmla="*/ 594733 h 1436916"/>
              <a:gd name="connsiteX4" fmla="*/ 373996 w 1377333"/>
              <a:gd name="connsiteY4" fmla="*/ 10397 h 1436916"/>
              <a:gd name="connsiteX5" fmla="*/ 389113 w 1377333"/>
              <a:gd name="connsiteY5" fmla="*/ 0 h 143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7333" h="1436916">
                <a:moveTo>
                  <a:pt x="389113" y="0"/>
                </a:moveTo>
                <a:lnTo>
                  <a:pt x="1377333" y="1436916"/>
                </a:lnTo>
                <a:lnTo>
                  <a:pt x="579200" y="1436916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F1DBCC"/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9" name="任意多边形 818"/>
          <p:cNvSpPr/>
          <p:nvPr/>
        </p:nvSpPr>
        <p:spPr>
          <a:xfrm flipV="1">
            <a:off x="5466342" y="5123204"/>
            <a:ext cx="1608398" cy="1772896"/>
          </a:xfrm>
          <a:custGeom>
            <a:avLst/>
            <a:gdLst>
              <a:gd name="connsiteX0" fmla="*/ 1219285 w 1608398"/>
              <a:gd name="connsiteY0" fmla="*/ 1772896 h 1772896"/>
              <a:gd name="connsiteX1" fmla="*/ 1234402 w 1608398"/>
              <a:gd name="connsiteY1" fmla="*/ 1762499 h 1772896"/>
              <a:gd name="connsiteX2" fmla="*/ 1608398 w 1608398"/>
              <a:gd name="connsiteY2" fmla="*/ 1178163 h 1772896"/>
              <a:gd name="connsiteX3" fmla="*/ 798132 w 1608398"/>
              <a:gd name="connsiteY3" fmla="*/ 0 h 1772896"/>
              <a:gd name="connsiteX4" fmla="*/ 0 w 1608398"/>
              <a:gd name="connsiteY4" fmla="*/ 0 h 1772896"/>
              <a:gd name="connsiteX5" fmla="*/ 1219285 w 1608398"/>
              <a:gd name="connsiteY5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08398" h="1772896">
                <a:moveTo>
                  <a:pt x="1219285" y="1772896"/>
                </a:moveTo>
                <a:lnTo>
                  <a:pt x="1234402" y="1762499"/>
                </a:lnTo>
                <a:lnTo>
                  <a:pt x="1608398" y="1178163"/>
                </a:lnTo>
                <a:lnTo>
                  <a:pt x="798132" y="0"/>
                </a:lnTo>
                <a:lnTo>
                  <a:pt x="0" y="0"/>
                </a:lnTo>
                <a:lnTo>
                  <a:pt x="1219285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0" name="任意多边形 519"/>
          <p:cNvSpPr/>
          <p:nvPr/>
        </p:nvSpPr>
        <p:spPr>
          <a:xfrm>
            <a:off x="10576104" y="286921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49000"/>
            </a:srgbClr>
          </a:solidFill>
          <a:ln>
            <a:solidFill>
              <a:srgbClr val="DF9B83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6" name="任意多边形 685"/>
          <p:cNvSpPr/>
          <p:nvPr/>
        </p:nvSpPr>
        <p:spPr>
          <a:xfrm>
            <a:off x="9482391" y="0"/>
            <a:ext cx="1474363" cy="1578002"/>
          </a:xfrm>
          <a:custGeom>
            <a:avLst/>
            <a:gdLst>
              <a:gd name="connsiteX0" fmla="*/ 0 w 1474363"/>
              <a:gd name="connsiteY0" fmla="*/ 0 h 1578002"/>
              <a:gd name="connsiteX1" fmla="*/ 798133 w 1474363"/>
              <a:gd name="connsiteY1" fmla="*/ 0 h 1578002"/>
              <a:gd name="connsiteX2" fmla="*/ 1474363 w 1474363"/>
              <a:gd name="connsiteY2" fmla="*/ 983269 h 1578002"/>
              <a:gd name="connsiteX3" fmla="*/ 1100367 w 1474363"/>
              <a:gd name="connsiteY3" fmla="*/ 1567605 h 1578002"/>
              <a:gd name="connsiteX4" fmla="*/ 1085250 w 1474363"/>
              <a:gd name="connsiteY4" fmla="*/ 1578002 h 1578002"/>
              <a:gd name="connsiteX5" fmla="*/ 0 w 1474363"/>
              <a:gd name="connsiteY5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4363" h="1578002">
                <a:moveTo>
                  <a:pt x="0" y="0"/>
                </a:moveTo>
                <a:lnTo>
                  <a:pt x="798133" y="0"/>
                </a:lnTo>
                <a:lnTo>
                  <a:pt x="1474363" y="983269"/>
                </a:lnTo>
                <a:lnTo>
                  <a:pt x="1100367" y="1567605"/>
                </a:lnTo>
                <a:lnTo>
                  <a:pt x="1085250" y="1578002"/>
                </a:lnTo>
                <a:lnTo>
                  <a:pt x="0" y="0"/>
                </a:lnTo>
                <a:close/>
              </a:path>
            </a:pathLst>
          </a:custGeom>
          <a:solidFill>
            <a:srgbClr val="E7B05E">
              <a:alpha val="25000"/>
            </a:srgbClr>
          </a:solidFill>
          <a:ln>
            <a:solidFill>
              <a:srgbClr val="EFE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任意多边形 83"/>
          <p:cNvSpPr/>
          <p:nvPr/>
        </p:nvSpPr>
        <p:spPr>
          <a:xfrm>
            <a:off x="10965534" y="0"/>
            <a:ext cx="1238362" cy="1578002"/>
          </a:xfrm>
          <a:custGeom>
            <a:avLst/>
            <a:gdLst>
              <a:gd name="connsiteX0" fmla="*/ 678279 w 1238362"/>
              <a:gd name="connsiteY0" fmla="*/ 0 h 1578002"/>
              <a:gd name="connsiteX1" fmla="*/ 1238362 w 1238362"/>
              <a:gd name="connsiteY1" fmla="*/ 0 h 1578002"/>
              <a:gd name="connsiteX2" fmla="*/ 1238362 w 1238362"/>
              <a:gd name="connsiteY2" fmla="*/ 346134 h 1578002"/>
              <a:gd name="connsiteX3" fmla="*/ 391161 w 1238362"/>
              <a:gd name="connsiteY3" fmla="*/ 1578002 h 1578002"/>
              <a:gd name="connsiteX4" fmla="*/ 368976 w 1238362"/>
              <a:gd name="connsiteY4" fmla="*/ 1562744 h 1578002"/>
              <a:gd name="connsiteX5" fmla="*/ 141371 w 1238362"/>
              <a:gd name="connsiteY5" fmla="*/ 1207130 h 1578002"/>
              <a:gd name="connsiteX6" fmla="*/ 143955 w 1238362"/>
              <a:gd name="connsiteY6" fmla="*/ 1205353 h 1578002"/>
              <a:gd name="connsiteX7" fmla="*/ 90309 w 1238362"/>
              <a:gd name="connsiteY7" fmla="*/ 1127349 h 1578002"/>
              <a:gd name="connsiteX8" fmla="*/ 0 w 1238362"/>
              <a:gd name="connsiteY8" fmla="*/ 986248 h 1578002"/>
              <a:gd name="connsiteX9" fmla="*/ 678279 w 1238362"/>
              <a:gd name="connsiteY9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8362" h="1578002">
                <a:moveTo>
                  <a:pt x="678279" y="0"/>
                </a:moveTo>
                <a:lnTo>
                  <a:pt x="1238362" y="0"/>
                </a:lnTo>
                <a:lnTo>
                  <a:pt x="1238362" y="346134"/>
                </a:lnTo>
                <a:lnTo>
                  <a:pt x="391161" y="1578002"/>
                </a:lnTo>
                <a:lnTo>
                  <a:pt x="368976" y="1562744"/>
                </a:lnTo>
                <a:lnTo>
                  <a:pt x="141371" y="1207130"/>
                </a:lnTo>
                <a:lnTo>
                  <a:pt x="143955" y="1205353"/>
                </a:lnTo>
                <a:lnTo>
                  <a:pt x="90309" y="1127349"/>
                </a:lnTo>
                <a:lnTo>
                  <a:pt x="0" y="986248"/>
                </a:lnTo>
                <a:lnTo>
                  <a:pt x="678279" y="0"/>
                </a:lnTo>
                <a:close/>
              </a:path>
            </a:pathLst>
          </a:custGeom>
          <a:solidFill>
            <a:srgbClr val="EFE3C2">
              <a:alpha val="71000"/>
            </a:srgbClr>
          </a:solidFill>
          <a:ln>
            <a:solidFill>
              <a:srgbClr val="EEE6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4" name="任意多边形 703"/>
          <p:cNvSpPr/>
          <p:nvPr/>
        </p:nvSpPr>
        <p:spPr>
          <a:xfrm>
            <a:off x="11202884" y="1946822"/>
            <a:ext cx="798132" cy="1160519"/>
          </a:xfrm>
          <a:custGeom>
            <a:avLst/>
            <a:gdLst>
              <a:gd name="connsiteX0" fmla="*/ 399066 w 798132"/>
              <a:gd name="connsiteY0" fmla="*/ 0 h 1160519"/>
              <a:gd name="connsiteX1" fmla="*/ 798132 w 798132"/>
              <a:gd name="connsiteY1" fmla="*/ 580260 h 1160519"/>
              <a:gd name="connsiteX2" fmla="*/ 399066 w 798132"/>
              <a:gd name="connsiteY2" fmla="*/ 1160519 h 1160519"/>
              <a:gd name="connsiteX3" fmla="*/ 0 w 798132"/>
              <a:gd name="connsiteY3" fmla="*/ 580260 h 1160519"/>
              <a:gd name="connsiteX4" fmla="*/ 399066 w 798132"/>
              <a:gd name="connsiteY4" fmla="*/ 0 h 116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132" h="1160519">
                <a:moveTo>
                  <a:pt x="399066" y="0"/>
                </a:moveTo>
                <a:lnTo>
                  <a:pt x="798132" y="580260"/>
                </a:lnTo>
                <a:lnTo>
                  <a:pt x="399066" y="1160519"/>
                </a:lnTo>
                <a:lnTo>
                  <a:pt x="0" y="580260"/>
                </a:lnTo>
                <a:lnTo>
                  <a:pt x="399066" y="0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11601950" y="1071565"/>
            <a:ext cx="601946" cy="1455517"/>
          </a:xfrm>
          <a:custGeom>
            <a:avLst/>
            <a:gdLst>
              <a:gd name="connsiteX0" fmla="*/ 601946 w 601946"/>
              <a:gd name="connsiteY0" fmla="*/ 0 h 1455517"/>
              <a:gd name="connsiteX1" fmla="*/ 601946 w 601946"/>
              <a:gd name="connsiteY1" fmla="*/ 1160520 h 1455517"/>
              <a:gd name="connsiteX2" fmla="*/ 399066 w 601946"/>
              <a:gd name="connsiteY2" fmla="*/ 1455517 h 1455517"/>
              <a:gd name="connsiteX3" fmla="*/ 0 w 601946"/>
              <a:gd name="connsiteY3" fmla="*/ 875257 h 1455517"/>
              <a:gd name="connsiteX4" fmla="*/ 601946 w 601946"/>
              <a:gd name="connsiteY4" fmla="*/ 0 h 145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7">
                <a:moveTo>
                  <a:pt x="601946" y="0"/>
                </a:moveTo>
                <a:lnTo>
                  <a:pt x="601946" y="1160520"/>
                </a:lnTo>
                <a:lnTo>
                  <a:pt x="399066" y="1455517"/>
                </a:lnTo>
                <a:lnTo>
                  <a:pt x="0" y="875257"/>
                </a:lnTo>
                <a:lnTo>
                  <a:pt x="601946" y="0"/>
                </a:lnTo>
                <a:close/>
              </a:path>
            </a:pathLst>
          </a:custGeom>
          <a:solidFill>
            <a:srgbClr val="EBCEBC"/>
          </a:solidFill>
          <a:ln>
            <a:solidFill>
              <a:srgbClr val="EACD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0" name="任意多边形 699"/>
          <p:cNvSpPr/>
          <p:nvPr/>
        </p:nvSpPr>
        <p:spPr>
          <a:xfrm>
            <a:off x="10965534" y="1590209"/>
            <a:ext cx="636416" cy="936872"/>
          </a:xfrm>
          <a:custGeom>
            <a:avLst/>
            <a:gdLst>
              <a:gd name="connsiteX0" fmla="*/ 391161 w 636416"/>
              <a:gd name="connsiteY0" fmla="*/ 0 h 936872"/>
              <a:gd name="connsiteX1" fmla="*/ 636416 w 636416"/>
              <a:gd name="connsiteY1" fmla="*/ 356612 h 936872"/>
              <a:gd name="connsiteX2" fmla="*/ 237350 w 636416"/>
              <a:gd name="connsiteY2" fmla="*/ 936872 h 936872"/>
              <a:gd name="connsiteX3" fmla="*/ 0 w 636416"/>
              <a:gd name="connsiteY3" fmla="*/ 591754 h 936872"/>
              <a:gd name="connsiteX4" fmla="*/ 90309 w 636416"/>
              <a:gd name="connsiteY4" fmla="*/ 450653 h 936872"/>
              <a:gd name="connsiteX5" fmla="*/ 143955 w 636416"/>
              <a:gd name="connsiteY5" fmla="*/ 372649 h 936872"/>
              <a:gd name="connsiteX6" fmla="*/ 141371 w 636416"/>
              <a:gd name="connsiteY6" fmla="*/ 370872 h 936872"/>
              <a:gd name="connsiteX7" fmla="*/ 368976 w 636416"/>
              <a:gd name="connsiteY7" fmla="*/ 15258 h 936872"/>
              <a:gd name="connsiteX8" fmla="*/ 391161 w 636416"/>
              <a:gd name="connsiteY8" fmla="*/ 0 h 93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2">
                <a:moveTo>
                  <a:pt x="391161" y="0"/>
                </a:moveTo>
                <a:lnTo>
                  <a:pt x="636416" y="356612"/>
                </a:lnTo>
                <a:lnTo>
                  <a:pt x="237350" y="936872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D2DBC4"/>
          </a:solidFill>
          <a:ln>
            <a:solidFill>
              <a:srgbClr val="D3DD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9" name="任意多边形 698"/>
          <p:cNvSpPr/>
          <p:nvPr/>
        </p:nvSpPr>
        <p:spPr>
          <a:xfrm>
            <a:off x="10965534" y="2527082"/>
            <a:ext cx="636416" cy="936871"/>
          </a:xfrm>
          <a:custGeom>
            <a:avLst/>
            <a:gdLst>
              <a:gd name="connsiteX0" fmla="*/ 237350 w 636416"/>
              <a:gd name="connsiteY0" fmla="*/ 0 h 936871"/>
              <a:gd name="connsiteX1" fmla="*/ 636416 w 636416"/>
              <a:gd name="connsiteY1" fmla="*/ 580259 h 936871"/>
              <a:gd name="connsiteX2" fmla="*/ 391161 w 636416"/>
              <a:gd name="connsiteY2" fmla="*/ 936871 h 936871"/>
              <a:gd name="connsiteX3" fmla="*/ 368976 w 636416"/>
              <a:gd name="connsiteY3" fmla="*/ 921613 h 936871"/>
              <a:gd name="connsiteX4" fmla="*/ 141371 w 636416"/>
              <a:gd name="connsiteY4" fmla="*/ 565999 h 936871"/>
              <a:gd name="connsiteX5" fmla="*/ 143955 w 636416"/>
              <a:gd name="connsiteY5" fmla="*/ 564222 h 936871"/>
              <a:gd name="connsiteX6" fmla="*/ 90309 w 636416"/>
              <a:gd name="connsiteY6" fmla="*/ 486218 h 936871"/>
              <a:gd name="connsiteX7" fmla="*/ 0 w 636416"/>
              <a:gd name="connsiteY7" fmla="*/ 345117 h 936871"/>
              <a:gd name="connsiteX8" fmla="*/ 237350 w 636416"/>
              <a:gd name="connsiteY8" fmla="*/ 0 h 93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1">
                <a:moveTo>
                  <a:pt x="237350" y="0"/>
                </a:moveTo>
                <a:lnTo>
                  <a:pt x="636416" y="580259"/>
                </a:lnTo>
                <a:lnTo>
                  <a:pt x="391161" y="936871"/>
                </a:lnTo>
                <a:lnTo>
                  <a:pt x="368976" y="921613"/>
                </a:lnTo>
                <a:lnTo>
                  <a:pt x="141371" y="565999"/>
                </a:lnTo>
                <a:lnTo>
                  <a:pt x="143955" y="564222"/>
                </a:lnTo>
                <a:lnTo>
                  <a:pt x="90309" y="486218"/>
                </a:lnTo>
                <a:lnTo>
                  <a:pt x="0" y="345117"/>
                </a:lnTo>
                <a:lnTo>
                  <a:pt x="237350" y="0"/>
                </a:lnTo>
                <a:close/>
              </a:path>
            </a:pathLst>
          </a:custGeom>
          <a:solidFill>
            <a:srgbClr val="E9CCBA"/>
          </a:solidFill>
          <a:ln>
            <a:solidFill>
              <a:srgbClr val="EAC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 93"/>
          <p:cNvSpPr/>
          <p:nvPr/>
        </p:nvSpPr>
        <p:spPr>
          <a:xfrm>
            <a:off x="11601950" y="2527081"/>
            <a:ext cx="601946" cy="1455516"/>
          </a:xfrm>
          <a:custGeom>
            <a:avLst/>
            <a:gdLst>
              <a:gd name="connsiteX0" fmla="*/ 399066 w 601946"/>
              <a:gd name="connsiteY0" fmla="*/ 0 h 1455516"/>
              <a:gd name="connsiteX1" fmla="*/ 601946 w 601946"/>
              <a:gd name="connsiteY1" fmla="*/ 294997 h 1455516"/>
              <a:gd name="connsiteX2" fmla="*/ 601946 w 601946"/>
              <a:gd name="connsiteY2" fmla="*/ 1455516 h 1455516"/>
              <a:gd name="connsiteX3" fmla="*/ 0 w 601946"/>
              <a:gd name="connsiteY3" fmla="*/ 580259 h 1455516"/>
              <a:gd name="connsiteX4" fmla="*/ 399066 w 601946"/>
              <a:gd name="connsiteY4" fmla="*/ 0 h 145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6">
                <a:moveTo>
                  <a:pt x="399066" y="0"/>
                </a:moveTo>
                <a:lnTo>
                  <a:pt x="601946" y="294997"/>
                </a:lnTo>
                <a:lnTo>
                  <a:pt x="601946" y="1455516"/>
                </a:lnTo>
                <a:lnTo>
                  <a:pt x="0" y="580259"/>
                </a:lnTo>
                <a:lnTo>
                  <a:pt x="399066" y="0"/>
                </a:lnTo>
                <a:close/>
              </a:path>
            </a:pathLst>
          </a:custGeom>
          <a:solidFill>
            <a:srgbClr val="D3DDC7"/>
          </a:solidFill>
          <a:ln>
            <a:solidFill>
              <a:srgbClr val="D3D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3" name="任意多边形 522"/>
          <p:cNvSpPr/>
          <p:nvPr/>
        </p:nvSpPr>
        <p:spPr>
          <a:xfrm>
            <a:off x="10576104" y="98326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6000"/>
            </a:srgbClr>
          </a:solidFill>
          <a:ln>
            <a:solidFill>
              <a:srgbClr val="EBD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任意多边形 528"/>
          <p:cNvSpPr/>
          <p:nvPr/>
        </p:nvSpPr>
        <p:spPr>
          <a:xfrm flipV="1">
            <a:off x="10576104" y="159020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8A378">
              <a:alpha val="53000"/>
            </a:srgbClr>
          </a:solidFill>
          <a:ln>
            <a:solidFill>
              <a:srgbClr val="B3C4A5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2444778" y="4491806"/>
            <a:ext cx="1946374" cy="2416275"/>
          </a:xfrm>
          <a:custGeom>
            <a:avLst/>
            <a:gdLst>
              <a:gd name="connsiteX0" fmla="*/ 1555213 w 1946374"/>
              <a:gd name="connsiteY0" fmla="*/ 0 h 2416275"/>
              <a:gd name="connsiteX1" fmla="*/ 1577398 w 1946374"/>
              <a:gd name="connsiteY1" fmla="*/ 15258 h 2416275"/>
              <a:gd name="connsiteX2" fmla="*/ 1805003 w 1946374"/>
              <a:gd name="connsiteY2" fmla="*/ 370872 h 2416275"/>
              <a:gd name="connsiteX3" fmla="*/ 1802419 w 1946374"/>
              <a:gd name="connsiteY3" fmla="*/ 372649 h 2416275"/>
              <a:gd name="connsiteX4" fmla="*/ 1856065 w 1946374"/>
              <a:gd name="connsiteY4" fmla="*/ 450653 h 2416275"/>
              <a:gd name="connsiteX5" fmla="*/ 1946374 w 1946374"/>
              <a:gd name="connsiteY5" fmla="*/ 591754 h 2416275"/>
              <a:gd name="connsiteX6" fmla="*/ 691584 w 1946374"/>
              <a:gd name="connsiteY6" fmla="*/ 2416275 h 2416275"/>
              <a:gd name="connsiteX7" fmla="*/ 106548 w 1946374"/>
              <a:gd name="connsiteY7" fmla="*/ 2416275 h 2416275"/>
              <a:gd name="connsiteX8" fmla="*/ 0 w 1946374"/>
              <a:gd name="connsiteY8" fmla="*/ 2261349 h 2416275"/>
              <a:gd name="connsiteX9" fmla="*/ 1555213 w 1946374"/>
              <a:gd name="connsiteY9" fmla="*/ 0 h 241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46374" h="2416275">
                <a:moveTo>
                  <a:pt x="1555213" y="0"/>
                </a:moveTo>
                <a:lnTo>
                  <a:pt x="1577398" y="15258"/>
                </a:lnTo>
                <a:lnTo>
                  <a:pt x="1805003" y="370872"/>
                </a:lnTo>
                <a:lnTo>
                  <a:pt x="1802419" y="372649"/>
                </a:lnTo>
                <a:lnTo>
                  <a:pt x="1856065" y="450653"/>
                </a:lnTo>
                <a:lnTo>
                  <a:pt x="1946374" y="591754"/>
                </a:lnTo>
                <a:lnTo>
                  <a:pt x="691584" y="2416275"/>
                </a:lnTo>
                <a:lnTo>
                  <a:pt x="106548" y="2416275"/>
                </a:lnTo>
                <a:lnTo>
                  <a:pt x="0" y="2261349"/>
                </a:lnTo>
                <a:lnTo>
                  <a:pt x="15552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4399934" y="4491806"/>
            <a:ext cx="2050873" cy="2416274"/>
          </a:xfrm>
          <a:custGeom>
            <a:avLst/>
            <a:gdLst>
              <a:gd name="connsiteX0" fmla="*/ 389113 w 2050873"/>
              <a:gd name="connsiteY0" fmla="*/ 0 h 2416274"/>
              <a:gd name="connsiteX1" fmla="*/ 2050873 w 2050873"/>
              <a:gd name="connsiteY1" fmla="*/ 2416274 h 2416274"/>
              <a:gd name="connsiteX2" fmla="*/ 1252741 w 2050873"/>
              <a:gd name="connsiteY2" fmla="*/ 2416274 h 2416274"/>
              <a:gd name="connsiteX3" fmla="*/ 0 w 2050873"/>
              <a:gd name="connsiteY3" fmla="*/ 594733 h 2416274"/>
              <a:gd name="connsiteX4" fmla="*/ 373996 w 2050873"/>
              <a:gd name="connsiteY4" fmla="*/ 10397 h 2416274"/>
              <a:gd name="connsiteX5" fmla="*/ 389113 w 2050873"/>
              <a:gd name="connsiteY5" fmla="*/ 0 h 241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50873" h="2416274">
                <a:moveTo>
                  <a:pt x="389113" y="0"/>
                </a:moveTo>
                <a:lnTo>
                  <a:pt x="2050873" y="2416274"/>
                </a:lnTo>
                <a:lnTo>
                  <a:pt x="1252741" y="2416274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2344510" y="6762288"/>
            <a:ext cx="200534" cy="145793"/>
          </a:xfrm>
          <a:custGeom>
            <a:avLst/>
            <a:gdLst>
              <a:gd name="connsiteX0" fmla="*/ 100267 w 200534"/>
              <a:gd name="connsiteY0" fmla="*/ 0 h 145793"/>
              <a:gd name="connsiteX1" fmla="*/ 200534 w 200534"/>
              <a:gd name="connsiteY1" fmla="*/ 145793 h 145793"/>
              <a:gd name="connsiteX2" fmla="*/ 0 w 200534"/>
              <a:gd name="connsiteY2" fmla="*/ 145793 h 145793"/>
              <a:gd name="connsiteX3" fmla="*/ 100267 w 200534"/>
              <a:gd name="connsiteY3" fmla="*/ 0 h 14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534" h="145793">
                <a:moveTo>
                  <a:pt x="100267" y="0"/>
                </a:moveTo>
                <a:lnTo>
                  <a:pt x="200534" y="145793"/>
                </a:lnTo>
                <a:lnTo>
                  <a:pt x="0" y="145793"/>
                </a:lnTo>
                <a:lnTo>
                  <a:pt x="100267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-35280" y="4818139"/>
            <a:ext cx="1017046" cy="2052322"/>
          </a:xfrm>
          <a:custGeom>
            <a:avLst/>
            <a:gdLst>
              <a:gd name="connsiteX0" fmla="*/ 0 w 1017046"/>
              <a:gd name="connsiteY0" fmla="*/ 0 h 2052322"/>
              <a:gd name="connsiteX1" fmla="*/ 1017046 w 1017046"/>
              <a:gd name="connsiteY1" fmla="*/ 1478830 h 2052322"/>
              <a:gd name="connsiteX2" fmla="*/ 613325 w 1017046"/>
              <a:gd name="connsiteY2" fmla="*/ 2052322 h 2052322"/>
              <a:gd name="connsiteX3" fmla="*/ 0 w 1017046"/>
              <a:gd name="connsiteY3" fmla="*/ 1160520 h 2052322"/>
              <a:gd name="connsiteX4" fmla="*/ 0 w 1017046"/>
              <a:gd name="connsiteY4" fmla="*/ 0 h 205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046" h="2052322">
                <a:moveTo>
                  <a:pt x="0" y="0"/>
                </a:moveTo>
                <a:lnTo>
                  <a:pt x="1017046" y="1478830"/>
                </a:lnTo>
                <a:lnTo>
                  <a:pt x="613325" y="2052322"/>
                </a:lnTo>
                <a:lnTo>
                  <a:pt x="0" y="1160520"/>
                </a:lnTo>
                <a:lnTo>
                  <a:pt x="0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3D4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2" name="任意多边形 811"/>
          <p:cNvSpPr/>
          <p:nvPr/>
        </p:nvSpPr>
        <p:spPr>
          <a:xfrm flipV="1">
            <a:off x="4397479" y="5881804"/>
            <a:ext cx="1088729" cy="1014296"/>
          </a:xfrm>
          <a:custGeom>
            <a:avLst/>
            <a:gdLst>
              <a:gd name="connsiteX0" fmla="*/ 391161 w 1088729"/>
              <a:gd name="connsiteY0" fmla="*/ 1014296 h 1014296"/>
              <a:gd name="connsiteX1" fmla="*/ 1088729 w 1088729"/>
              <a:gd name="connsiteY1" fmla="*/ 0 h 1014296"/>
              <a:gd name="connsiteX2" fmla="*/ 290598 w 1088729"/>
              <a:gd name="connsiteY2" fmla="*/ 0 h 1014296"/>
              <a:gd name="connsiteX3" fmla="*/ 0 w 1088729"/>
              <a:gd name="connsiteY3" fmla="*/ 422542 h 1014296"/>
              <a:gd name="connsiteX4" fmla="*/ 90309 w 1088729"/>
              <a:gd name="connsiteY4" fmla="*/ 563643 h 1014296"/>
              <a:gd name="connsiteX5" fmla="*/ 143955 w 1088729"/>
              <a:gd name="connsiteY5" fmla="*/ 641647 h 1014296"/>
              <a:gd name="connsiteX6" fmla="*/ 141371 w 1088729"/>
              <a:gd name="connsiteY6" fmla="*/ 643424 h 1014296"/>
              <a:gd name="connsiteX7" fmla="*/ 368976 w 1088729"/>
              <a:gd name="connsiteY7" fmla="*/ 999038 h 1014296"/>
              <a:gd name="connsiteX8" fmla="*/ 391161 w 1088729"/>
              <a:gd name="connsiteY8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29" h="1014296">
                <a:moveTo>
                  <a:pt x="391161" y="1014296"/>
                </a:moveTo>
                <a:lnTo>
                  <a:pt x="1088729" y="0"/>
                </a:lnTo>
                <a:lnTo>
                  <a:pt x="290598" y="0"/>
                </a:lnTo>
                <a:lnTo>
                  <a:pt x="0" y="422542"/>
                </a:lnTo>
                <a:lnTo>
                  <a:pt x="90309" y="563643"/>
                </a:lnTo>
                <a:lnTo>
                  <a:pt x="143955" y="641647"/>
                </a:lnTo>
                <a:lnTo>
                  <a:pt x="141371" y="643424"/>
                </a:lnTo>
                <a:lnTo>
                  <a:pt x="368976" y="999038"/>
                </a:lnTo>
                <a:lnTo>
                  <a:pt x="391161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8" name="任意多边形 637"/>
          <p:cNvSpPr/>
          <p:nvPr/>
        </p:nvSpPr>
        <p:spPr>
          <a:xfrm flipV="1">
            <a:off x="4008048" y="58818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35000"/>
            </a:srgbClr>
          </a:solidFill>
          <a:ln>
            <a:solidFill>
              <a:srgbClr val="E6C6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1" name="任意多边形 660"/>
          <p:cNvSpPr/>
          <p:nvPr/>
        </p:nvSpPr>
        <p:spPr>
          <a:xfrm flipV="1">
            <a:off x="10822507" y="549545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508799">
              <a:alpha val="35000"/>
            </a:srgbClr>
          </a:solidFill>
          <a:ln>
            <a:solidFill>
              <a:srgbClr val="B5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6" name="任意多边形 665"/>
          <p:cNvSpPr/>
          <p:nvPr/>
        </p:nvSpPr>
        <p:spPr>
          <a:xfrm>
            <a:off x="9861917" y="5495459"/>
            <a:ext cx="1341240" cy="1384436"/>
          </a:xfrm>
          <a:custGeom>
            <a:avLst/>
            <a:gdLst>
              <a:gd name="connsiteX0" fmla="*/ 952127 w 1341240"/>
              <a:gd name="connsiteY0" fmla="*/ 0 h 1384436"/>
              <a:gd name="connsiteX1" fmla="*/ 967244 w 1341240"/>
              <a:gd name="connsiteY1" fmla="*/ 10397 h 1384436"/>
              <a:gd name="connsiteX2" fmla="*/ 1341240 w 1341240"/>
              <a:gd name="connsiteY2" fmla="*/ 594733 h 1384436"/>
              <a:gd name="connsiteX3" fmla="*/ 798132 w 1341240"/>
              <a:gd name="connsiteY3" fmla="*/ 1384436 h 1384436"/>
              <a:gd name="connsiteX4" fmla="*/ 0 w 1341240"/>
              <a:gd name="connsiteY4" fmla="*/ 1384436 h 1384436"/>
              <a:gd name="connsiteX5" fmla="*/ 952127 w 1341240"/>
              <a:gd name="connsiteY5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240" h="1384436">
                <a:moveTo>
                  <a:pt x="952127" y="0"/>
                </a:moveTo>
                <a:lnTo>
                  <a:pt x="967244" y="10397"/>
                </a:lnTo>
                <a:lnTo>
                  <a:pt x="1341240" y="594733"/>
                </a:lnTo>
                <a:lnTo>
                  <a:pt x="798132" y="1384436"/>
                </a:lnTo>
                <a:lnTo>
                  <a:pt x="0" y="1384436"/>
                </a:lnTo>
                <a:lnTo>
                  <a:pt x="952127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4D5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0" name="任意多边形 709"/>
          <p:cNvSpPr/>
          <p:nvPr/>
        </p:nvSpPr>
        <p:spPr>
          <a:xfrm>
            <a:off x="11211938" y="5495459"/>
            <a:ext cx="980063" cy="1384436"/>
          </a:xfrm>
          <a:custGeom>
            <a:avLst/>
            <a:gdLst>
              <a:gd name="connsiteX0" fmla="*/ 391161 w 980063"/>
              <a:gd name="connsiteY0" fmla="*/ 0 h 1384436"/>
              <a:gd name="connsiteX1" fmla="*/ 980063 w 980063"/>
              <a:gd name="connsiteY1" fmla="*/ 856291 h 1384436"/>
              <a:gd name="connsiteX2" fmla="*/ 980063 w 980063"/>
              <a:gd name="connsiteY2" fmla="*/ 1384436 h 1384436"/>
              <a:gd name="connsiteX3" fmla="*/ 545157 w 980063"/>
              <a:gd name="connsiteY3" fmla="*/ 1384436 h 1384436"/>
              <a:gd name="connsiteX4" fmla="*/ 0 w 980063"/>
              <a:gd name="connsiteY4" fmla="*/ 591754 h 1384436"/>
              <a:gd name="connsiteX5" fmla="*/ 90309 w 980063"/>
              <a:gd name="connsiteY5" fmla="*/ 450653 h 1384436"/>
              <a:gd name="connsiteX6" fmla="*/ 143955 w 980063"/>
              <a:gd name="connsiteY6" fmla="*/ 372649 h 1384436"/>
              <a:gd name="connsiteX7" fmla="*/ 141371 w 980063"/>
              <a:gd name="connsiteY7" fmla="*/ 370872 h 1384436"/>
              <a:gd name="connsiteX8" fmla="*/ 368976 w 980063"/>
              <a:gd name="connsiteY8" fmla="*/ 15258 h 1384436"/>
              <a:gd name="connsiteX9" fmla="*/ 391161 w 980063"/>
              <a:gd name="connsiteY9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0063" h="1384436">
                <a:moveTo>
                  <a:pt x="391161" y="0"/>
                </a:moveTo>
                <a:lnTo>
                  <a:pt x="980063" y="856291"/>
                </a:lnTo>
                <a:lnTo>
                  <a:pt x="980063" y="1384436"/>
                </a:lnTo>
                <a:lnTo>
                  <a:pt x="545157" y="1384436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BFD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1" name="任意多边形 670"/>
          <p:cNvSpPr/>
          <p:nvPr/>
        </p:nvSpPr>
        <p:spPr>
          <a:xfrm flipV="1">
            <a:off x="9195717" y="550327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5000"/>
            </a:srgbClr>
          </a:solidFill>
          <a:ln>
            <a:solidFill>
              <a:srgbClr val="EBD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 75"/>
          <p:cNvSpPr/>
          <p:nvPr/>
        </p:nvSpPr>
        <p:spPr>
          <a:xfrm>
            <a:off x="8221119" y="5503275"/>
            <a:ext cx="1355248" cy="1404805"/>
          </a:xfrm>
          <a:custGeom>
            <a:avLst/>
            <a:gdLst>
              <a:gd name="connsiteX0" fmla="*/ 966135 w 1355248"/>
              <a:gd name="connsiteY0" fmla="*/ 0 h 1404805"/>
              <a:gd name="connsiteX1" fmla="*/ 981252 w 1355248"/>
              <a:gd name="connsiteY1" fmla="*/ 10397 h 1404805"/>
              <a:gd name="connsiteX2" fmla="*/ 1355248 w 1355248"/>
              <a:gd name="connsiteY2" fmla="*/ 594733 h 1404805"/>
              <a:gd name="connsiteX3" fmla="*/ 798132 w 1355248"/>
              <a:gd name="connsiteY3" fmla="*/ 1404805 h 1404805"/>
              <a:gd name="connsiteX4" fmla="*/ 0 w 1355248"/>
              <a:gd name="connsiteY4" fmla="*/ 1404805 h 1404805"/>
              <a:gd name="connsiteX5" fmla="*/ 966135 w 1355248"/>
              <a:gd name="connsiteY5" fmla="*/ 0 h 140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5248" h="1404805">
                <a:moveTo>
                  <a:pt x="966135" y="0"/>
                </a:moveTo>
                <a:lnTo>
                  <a:pt x="981252" y="10397"/>
                </a:lnTo>
                <a:lnTo>
                  <a:pt x="1355248" y="594733"/>
                </a:lnTo>
                <a:lnTo>
                  <a:pt x="798132" y="1404805"/>
                </a:lnTo>
                <a:lnTo>
                  <a:pt x="0" y="1404805"/>
                </a:lnTo>
                <a:lnTo>
                  <a:pt x="966135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/>
        </p:nvSpPr>
        <p:spPr>
          <a:xfrm>
            <a:off x="9585148" y="5503275"/>
            <a:ext cx="1352191" cy="1397381"/>
          </a:xfrm>
          <a:custGeom>
            <a:avLst/>
            <a:gdLst>
              <a:gd name="connsiteX0" fmla="*/ 391161 w 1352191"/>
              <a:gd name="connsiteY0" fmla="*/ 0 h 1397381"/>
              <a:gd name="connsiteX1" fmla="*/ 1352191 w 1352191"/>
              <a:gd name="connsiteY1" fmla="*/ 1397381 h 1397381"/>
              <a:gd name="connsiteX2" fmla="*/ 554059 w 1352191"/>
              <a:gd name="connsiteY2" fmla="*/ 1397381 h 1397381"/>
              <a:gd name="connsiteX3" fmla="*/ 0 w 1352191"/>
              <a:gd name="connsiteY3" fmla="*/ 591754 h 1397381"/>
              <a:gd name="connsiteX4" fmla="*/ 90309 w 1352191"/>
              <a:gd name="connsiteY4" fmla="*/ 450653 h 1397381"/>
              <a:gd name="connsiteX5" fmla="*/ 143955 w 1352191"/>
              <a:gd name="connsiteY5" fmla="*/ 372649 h 1397381"/>
              <a:gd name="connsiteX6" fmla="*/ 141371 w 1352191"/>
              <a:gd name="connsiteY6" fmla="*/ 370872 h 1397381"/>
              <a:gd name="connsiteX7" fmla="*/ 368976 w 1352191"/>
              <a:gd name="connsiteY7" fmla="*/ 15258 h 1397381"/>
              <a:gd name="connsiteX8" fmla="*/ 391161 w 1352191"/>
              <a:gd name="connsiteY8" fmla="*/ 0 h 139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2191" h="1397381">
                <a:moveTo>
                  <a:pt x="391161" y="0"/>
                </a:moveTo>
                <a:lnTo>
                  <a:pt x="1352191" y="1397381"/>
                </a:lnTo>
                <a:lnTo>
                  <a:pt x="554059" y="1397381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9" name="任意多边形 788"/>
          <p:cNvSpPr/>
          <p:nvPr/>
        </p:nvSpPr>
        <p:spPr>
          <a:xfrm flipV="1">
            <a:off x="3302696" y="5881804"/>
            <a:ext cx="1086681" cy="1014296"/>
          </a:xfrm>
          <a:custGeom>
            <a:avLst/>
            <a:gdLst>
              <a:gd name="connsiteX0" fmla="*/ 697568 w 1086681"/>
              <a:gd name="connsiteY0" fmla="*/ 1014296 h 1014296"/>
              <a:gd name="connsiteX1" fmla="*/ 712685 w 1086681"/>
              <a:gd name="connsiteY1" fmla="*/ 1003899 h 1014296"/>
              <a:gd name="connsiteX2" fmla="*/ 1086681 w 1086681"/>
              <a:gd name="connsiteY2" fmla="*/ 419563 h 1014296"/>
              <a:gd name="connsiteX3" fmla="*/ 798132 w 1086681"/>
              <a:gd name="connsiteY3" fmla="*/ 0 h 1014296"/>
              <a:gd name="connsiteX4" fmla="*/ 0 w 1086681"/>
              <a:gd name="connsiteY4" fmla="*/ 0 h 1014296"/>
              <a:gd name="connsiteX5" fmla="*/ 697568 w 1086681"/>
              <a:gd name="connsiteY5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6681" h="1014296">
                <a:moveTo>
                  <a:pt x="697568" y="1014296"/>
                </a:moveTo>
                <a:lnTo>
                  <a:pt x="712685" y="1003899"/>
                </a:lnTo>
                <a:lnTo>
                  <a:pt x="1086681" y="419563"/>
                </a:lnTo>
                <a:lnTo>
                  <a:pt x="798132" y="0"/>
                </a:lnTo>
                <a:lnTo>
                  <a:pt x="0" y="0"/>
                </a:lnTo>
                <a:lnTo>
                  <a:pt x="697568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7" name="任意多边形 686"/>
          <p:cNvSpPr/>
          <p:nvPr/>
        </p:nvSpPr>
        <p:spPr>
          <a:xfrm>
            <a:off x="8185355" y="0"/>
            <a:ext cx="2771399" cy="3463952"/>
          </a:xfrm>
          <a:custGeom>
            <a:avLst/>
            <a:gdLst>
              <a:gd name="connsiteX0" fmla="*/ 0 w 2771399"/>
              <a:gd name="connsiteY0" fmla="*/ 0 h 3463952"/>
              <a:gd name="connsiteX1" fmla="*/ 798131 w 2771399"/>
              <a:gd name="connsiteY1" fmla="*/ 0 h 3463952"/>
              <a:gd name="connsiteX2" fmla="*/ 2771399 w 2771399"/>
              <a:gd name="connsiteY2" fmla="*/ 2869219 h 3463952"/>
              <a:gd name="connsiteX3" fmla="*/ 2397403 w 2771399"/>
              <a:gd name="connsiteY3" fmla="*/ 3453555 h 3463952"/>
              <a:gd name="connsiteX4" fmla="*/ 2382286 w 2771399"/>
              <a:gd name="connsiteY4" fmla="*/ 3463952 h 3463952"/>
              <a:gd name="connsiteX5" fmla="*/ 0 w 2771399"/>
              <a:gd name="connsiteY5" fmla="*/ 0 h 3463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1399" h="3463952">
                <a:moveTo>
                  <a:pt x="0" y="0"/>
                </a:moveTo>
                <a:lnTo>
                  <a:pt x="798131" y="0"/>
                </a:lnTo>
                <a:lnTo>
                  <a:pt x="2771399" y="2869219"/>
                </a:lnTo>
                <a:lnTo>
                  <a:pt x="2397403" y="3453555"/>
                </a:lnTo>
                <a:lnTo>
                  <a:pt x="2382286" y="3463952"/>
                </a:lnTo>
                <a:lnTo>
                  <a:pt x="0" y="0"/>
                </a:lnTo>
                <a:close/>
              </a:path>
            </a:pathLst>
          </a:custGeom>
          <a:solidFill>
            <a:srgbClr val="D57053">
              <a:alpha val="30000"/>
            </a:srgbClr>
          </a:solidFill>
          <a:ln>
            <a:solidFill>
              <a:srgbClr val="EAC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5" name="任意多边形 824"/>
          <p:cNvSpPr/>
          <p:nvPr/>
        </p:nvSpPr>
        <p:spPr>
          <a:xfrm flipH="1" flipV="1">
            <a:off x="6913017" y="1590208"/>
            <a:ext cx="4043737" cy="5305892"/>
          </a:xfrm>
          <a:custGeom>
            <a:avLst/>
            <a:gdLst>
              <a:gd name="connsiteX0" fmla="*/ 389113 w 4043737"/>
              <a:gd name="connsiteY0" fmla="*/ 5305892 h 5305892"/>
              <a:gd name="connsiteX1" fmla="*/ 373996 w 4043737"/>
              <a:gd name="connsiteY1" fmla="*/ 5295495 h 5305892"/>
              <a:gd name="connsiteX2" fmla="*/ 0 w 4043737"/>
              <a:gd name="connsiteY2" fmla="*/ 4711159 h 5305892"/>
              <a:gd name="connsiteX3" fmla="*/ 2281471 w 4043737"/>
              <a:gd name="connsiteY3" fmla="*/ 1393799 h 5305892"/>
              <a:gd name="connsiteX4" fmla="*/ 2285250 w 4043737"/>
              <a:gd name="connsiteY4" fmla="*/ 1396398 h 5305892"/>
              <a:gd name="connsiteX5" fmla="*/ 3245605 w 4043737"/>
              <a:gd name="connsiteY5" fmla="*/ 0 h 5305892"/>
              <a:gd name="connsiteX6" fmla="*/ 4043737 w 4043737"/>
              <a:gd name="connsiteY6" fmla="*/ 0 h 5305892"/>
              <a:gd name="connsiteX7" fmla="*/ 1810872 w 4043737"/>
              <a:gd name="connsiteY7" fmla="*/ 3246685 h 5305892"/>
              <a:gd name="connsiteX8" fmla="*/ 1807092 w 4043737"/>
              <a:gd name="connsiteY8" fmla="*/ 3244086 h 5305892"/>
              <a:gd name="connsiteX9" fmla="*/ 389113 w 4043737"/>
              <a:gd name="connsiteY9" fmla="*/ 5305892 h 5305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43737" h="5305892">
                <a:moveTo>
                  <a:pt x="389113" y="5305892"/>
                </a:moveTo>
                <a:lnTo>
                  <a:pt x="373996" y="5295495"/>
                </a:lnTo>
                <a:lnTo>
                  <a:pt x="0" y="4711159"/>
                </a:lnTo>
                <a:lnTo>
                  <a:pt x="2281471" y="1393799"/>
                </a:lnTo>
                <a:lnTo>
                  <a:pt x="2285250" y="1396398"/>
                </a:lnTo>
                <a:lnTo>
                  <a:pt x="3245605" y="0"/>
                </a:lnTo>
                <a:lnTo>
                  <a:pt x="4043737" y="0"/>
                </a:lnTo>
                <a:lnTo>
                  <a:pt x="1810872" y="3246685"/>
                </a:lnTo>
                <a:lnTo>
                  <a:pt x="1807092" y="3244086"/>
                </a:lnTo>
                <a:lnTo>
                  <a:pt x="389113" y="5305892"/>
                </a:lnTo>
                <a:close/>
              </a:path>
            </a:pathLst>
          </a:custGeom>
          <a:solidFill>
            <a:srgbClr val="88A378">
              <a:alpha val="30000"/>
            </a:srgbClr>
          </a:solidFill>
          <a:ln>
            <a:solidFill>
              <a:srgbClr val="D3DCC5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8" name="任意多边形 817"/>
          <p:cNvSpPr/>
          <p:nvPr/>
        </p:nvSpPr>
        <p:spPr>
          <a:xfrm flipV="1">
            <a:off x="7083520" y="5123204"/>
            <a:ext cx="1610447" cy="1772896"/>
          </a:xfrm>
          <a:custGeom>
            <a:avLst/>
            <a:gdLst>
              <a:gd name="connsiteX0" fmla="*/ 391161 w 1610447"/>
              <a:gd name="connsiteY0" fmla="*/ 1772896 h 1772896"/>
              <a:gd name="connsiteX1" fmla="*/ 1610447 w 1610447"/>
              <a:gd name="connsiteY1" fmla="*/ 0 h 1772896"/>
              <a:gd name="connsiteX2" fmla="*/ 812315 w 1610447"/>
              <a:gd name="connsiteY2" fmla="*/ 0 h 1772896"/>
              <a:gd name="connsiteX3" fmla="*/ 0 w 1610447"/>
              <a:gd name="connsiteY3" fmla="*/ 1181142 h 1772896"/>
              <a:gd name="connsiteX4" fmla="*/ 90309 w 1610447"/>
              <a:gd name="connsiteY4" fmla="*/ 1322243 h 1772896"/>
              <a:gd name="connsiteX5" fmla="*/ 143955 w 1610447"/>
              <a:gd name="connsiteY5" fmla="*/ 1400247 h 1772896"/>
              <a:gd name="connsiteX6" fmla="*/ 141371 w 1610447"/>
              <a:gd name="connsiteY6" fmla="*/ 1402024 h 1772896"/>
              <a:gd name="connsiteX7" fmla="*/ 368976 w 1610447"/>
              <a:gd name="connsiteY7" fmla="*/ 1757638 h 1772896"/>
              <a:gd name="connsiteX8" fmla="*/ 391161 w 1610447"/>
              <a:gd name="connsiteY8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447" h="1772896">
                <a:moveTo>
                  <a:pt x="391161" y="1772896"/>
                </a:moveTo>
                <a:lnTo>
                  <a:pt x="1610447" y="0"/>
                </a:lnTo>
                <a:lnTo>
                  <a:pt x="812315" y="0"/>
                </a:lnTo>
                <a:lnTo>
                  <a:pt x="0" y="1181142"/>
                </a:lnTo>
                <a:lnTo>
                  <a:pt x="90309" y="1322243"/>
                </a:lnTo>
                <a:lnTo>
                  <a:pt x="143955" y="1400247"/>
                </a:lnTo>
                <a:lnTo>
                  <a:pt x="141371" y="1402024"/>
                </a:lnTo>
                <a:lnTo>
                  <a:pt x="368976" y="1757638"/>
                </a:lnTo>
                <a:lnTo>
                  <a:pt x="391161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 flipH="1" flipV="1">
            <a:off x="1562519" y="5459183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5249">
              <a:alpha val="35000"/>
            </a:srgbClr>
          </a:solidFill>
          <a:ln>
            <a:solidFill>
              <a:srgbClr val="EFB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 flipH="1" flipV="1">
            <a:off x="4012411" y="4491805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9A67A">
              <a:alpha val="35000"/>
            </a:srgbClr>
          </a:solidFill>
          <a:ln>
            <a:solidFill>
              <a:srgbClr val="CFDA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 flipV="1">
            <a:off x="6694090" y="51232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6F65">
              <a:alpha val="35000"/>
            </a:srgbClr>
          </a:solidFill>
          <a:ln>
            <a:solidFill>
              <a:srgbClr val="F2C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/>
          <p:cNvCxnSpPr/>
          <p:nvPr/>
        </p:nvCxnSpPr>
        <p:spPr>
          <a:xfrm>
            <a:off x="796570" y="776907"/>
            <a:ext cx="78973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平行四边形 40"/>
          <p:cNvSpPr/>
          <p:nvPr/>
        </p:nvSpPr>
        <p:spPr>
          <a:xfrm>
            <a:off x="361594" y="316056"/>
            <a:ext cx="1038811" cy="479165"/>
          </a:xfrm>
          <a:prstGeom prst="parallelogram">
            <a:avLst/>
          </a:prstGeom>
          <a:solidFill>
            <a:srgbClr val="346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370687" y="294028"/>
            <a:ext cx="1020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165098" y="1025227"/>
            <a:ext cx="1981879" cy="4713419"/>
            <a:chOff x="5165098" y="1146250"/>
            <a:chExt cx="1981879" cy="4713419"/>
          </a:xfrm>
        </p:grpSpPr>
        <p:grpSp>
          <p:nvGrpSpPr>
            <p:cNvPr id="54" name="组合 53"/>
            <p:cNvGrpSpPr/>
            <p:nvPr/>
          </p:nvGrpSpPr>
          <p:grpSpPr>
            <a:xfrm>
              <a:off x="5165100" y="1146250"/>
              <a:ext cx="1981877" cy="4713419"/>
              <a:chOff x="6059488" y="1466844"/>
              <a:chExt cx="1981877" cy="4713419"/>
            </a:xfrm>
          </p:grpSpPr>
          <p:sp>
            <p:nvSpPr>
              <p:cNvPr id="56" name="等腰三角形 55"/>
              <p:cNvSpPr/>
              <p:nvPr/>
            </p:nvSpPr>
            <p:spPr>
              <a:xfrm rot="10800000">
                <a:off x="6343598" y="5798128"/>
                <a:ext cx="469009" cy="382134"/>
              </a:xfrm>
              <a:prstGeom prst="triangle">
                <a:avLst/>
              </a:prstGeom>
              <a:solidFill>
                <a:srgbClr val="3245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流程图: 手动操作 56"/>
              <p:cNvSpPr/>
              <p:nvPr/>
            </p:nvSpPr>
            <p:spPr>
              <a:xfrm>
                <a:off x="6059488" y="5345643"/>
                <a:ext cx="1037229" cy="377422"/>
              </a:xfrm>
              <a:prstGeom prst="flowChartManualOperation">
                <a:avLst/>
              </a:prstGeom>
              <a:solidFill>
                <a:srgbClr val="C79B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任意多边形 57"/>
              <p:cNvSpPr/>
              <p:nvPr/>
            </p:nvSpPr>
            <p:spPr>
              <a:xfrm>
                <a:off x="6059488" y="2449609"/>
                <a:ext cx="1037229" cy="2820972"/>
              </a:xfrm>
              <a:custGeom>
                <a:avLst/>
                <a:gdLst>
                  <a:gd name="connsiteX0" fmla="*/ 0 w 1037229"/>
                  <a:gd name="connsiteY0" fmla="*/ 0 h 2820972"/>
                  <a:gd name="connsiteX1" fmla="*/ 486988 w 1037229"/>
                  <a:gd name="connsiteY1" fmla="*/ 0 h 2820972"/>
                  <a:gd name="connsiteX2" fmla="*/ 486988 w 1037229"/>
                  <a:gd name="connsiteY2" fmla="*/ 532263 h 2820972"/>
                  <a:gd name="connsiteX3" fmla="*/ 1037229 w 1037229"/>
                  <a:gd name="connsiteY3" fmla="*/ 532263 h 2820972"/>
                  <a:gd name="connsiteX4" fmla="*/ 1037229 w 1037229"/>
                  <a:gd name="connsiteY4" fmla="*/ 2820972 h 2820972"/>
                  <a:gd name="connsiteX5" fmla="*/ 0 w 1037229"/>
                  <a:gd name="connsiteY5" fmla="*/ 2820972 h 2820972"/>
                  <a:gd name="connsiteX6" fmla="*/ 0 w 1037229"/>
                  <a:gd name="connsiteY6" fmla="*/ 0 h 2820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37229" h="2820972">
                    <a:moveTo>
                      <a:pt x="0" y="0"/>
                    </a:moveTo>
                    <a:lnTo>
                      <a:pt x="486988" y="0"/>
                    </a:lnTo>
                    <a:lnTo>
                      <a:pt x="486988" y="532263"/>
                    </a:lnTo>
                    <a:lnTo>
                      <a:pt x="1037229" y="532263"/>
                    </a:lnTo>
                    <a:lnTo>
                      <a:pt x="1037229" y="2820972"/>
                    </a:lnTo>
                    <a:lnTo>
                      <a:pt x="0" y="28209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9B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6698660" y="2340259"/>
                <a:ext cx="550242" cy="532263"/>
              </a:xfrm>
              <a:prstGeom prst="rect">
                <a:avLst/>
              </a:prstGeom>
              <a:solidFill>
                <a:srgbClr val="E49B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7051107" y="1922226"/>
                <a:ext cx="197795" cy="191332"/>
              </a:xfrm>
              <a:prstGeom prst="rect">
                <a:avLst/>
              </a:prstGeom>
              <a:solidFill>
                <a:srgbClr val="89A6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7838807" y="1466844"/>
                <a:ext cx="202558" cy="195939"/>
              </a:xfrm>
              <a:prstGeom prst="rect">
                <a:avLst/>
              </a:prstGeom>
              <a:solidFill>
                <a:srgbClr val="C79B6C"/>
              </a:solidFill>
              <a:ln>
                <a:noFill/>
              </a:ln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7374668" y="1642477"/>
                <a:ext cx="275120" cy="266131"/>
              </a:xfrm>
              <a:prstGeom prst="rect">
                <a:avLst/>
              </a:prstGeom>
              <a:solidFill>
                <a:srgbClr val="324554">
                  <a:alpha val="89000"/>
                </a:srgbClr>
              </a:solidFill>
              <a:ln>
                <a:noFill/>
              </a:ln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7460769" y="2266766"/>
                <a:ext cx="378038" cy="365686"/>
              </a:xfrm>
              <a:prstGeom prst="rect">
                <a:avLst/>
              </a:prstGeom>
              <a:solidFill>
                <a:srgbClr val="508799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5" name="直接连接符 64"/>
              <p:cNvCxnSpPr/>
              <p:nvPr/>
            </p:nvCxnSpPr>
            <p:spPr>
              <a:xfrm>
                <a:off x="6857071" y="6180262"/>
                <a:ext cx="1184294" cy="1"/>
              </a:xfrm>
              <a:prstGeom prst="line">
                <a:avLst/>
              </a:prstGeom>
              <a:ln w="57150">
                <a:solidFill>
                  <a:srgbClr val="32455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矩形 65"/>
            <p:cNvSpPr/>
            <p:nvPr/>
          </p:nvSpPr>
          <p:spPr>
            <a:xfrm>
              <a:off x="5165100" y="4292763"/>
              <a:ext cx="1037229" cy="654131"/>
            </a:xfrm>
            <a:prstGeom prst="rect">
              <a:avLst/>
            </a:prstGeom>
            <a:solidFill>
              <a:srgbClr val="ED6F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5165099" y="3638632"/>
              <a:ext cx="1037229" cy="654131"/>
            </a:xfrm>
            <a:prstGeom prst="rect">
              <a:avLst/>
            </a:prstGeom>
            <a:solidFill>
              <a:srgbClr val="89A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5165098" y="2986088"/>
              <a:ext cx="1037229" cy="654131"/>
            </a:xfrm>
            <a:prstGeom prst="rect">
              <a:avLst/>
            </a:prstGeom>
            <a:solidFill>
              <a:srgbClr val="2871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1" name="直接连接符 70"/>
          <p:cNvCxnSpPr/>
          <p:nvPr/>
        </p:nvCxnSpPr>
        <p:spPr>
          <a:xfrm>
            <a:off x="1439808" y="2361920"/>
            <a:ext cx="3966029" cy="0"/>
          </a:xfrm>
          <a:prstGeom prst="line">
            <a:avLst/>
          </a:prstGeom>
          <a:ln w="19050">
            <a:solidFill>
              <a:srgbClr val="E49B3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/>
          <p:cNvSpPr txBox="1"/>
          <p:nvPr/>
        </p:nvSpPr>
        <p:spPr>
          <a:xfrm>
            <a:off x="1084091" y="2419947"/>
            <a:ext cx="3686041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Transformation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method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3" name="直接连接符 72"/>
          <p:cNvCxnSpPr/>
          <p:nvPr/>
        </p:nvCxnSpPr>
        <p:spPr>
          <a:xfrm>
            <a:off x="1439808" y="3842230"/>
            <a:ext cx="3966029" cy="0"/>
          </a:xfrm>
          <a:prstGeom prst="line">
            <a:avLst/>
          </a:prstGeom>
          <a:ln w="19050">
            <a:solidFill>
              <a:srgbClr val="89A67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/>
          <p:cNvSpPr txBox="1"/>
          <p:nvPr/>
        </p:nvSpPr>
        <p:spPr>
          <a:xfrm>
            <a:off x="1084091" y="3900257"/>
            <a:ext cx="3686041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Distance function 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5" name="直接连接符 74"/>
          <p:cNvCxnSpPr/>
          <p:nvPr/>
        </p:nvCxnSpPr>
        <p:spPr>
          <a:xfrm flipH="1">
            <a:off x="5933314" y="3159745"/>
            <a:ext cx="3966029" cy="0"/>
          </a:xfrm>
          <a:prstGeom prst="line">
            <a:avLst/>
          </a:prstGeom>
          <a:ln w="19050">
            <a:solidFill>
              <a:srgbClr val="28718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/>
        </p:nvSpPr>
        <p:spPr>
          <a:xfrm flipH="1">
            <a:off x="6580895" y="3228214"/>
            <a:ext cx="3686041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E value 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8" name="直接连接符 77"/>
          <p:cNvCxnSpPr/>
          <p:nvPr/>
        </p:nvCxnSpPr>
        <p:spPr>
          <a:xfrm flipH="1">
            <a:off x="5940574" y="4458775"/>
            <a:ext cx="3966029" cy="0"/>
          </a:xfrm>
          <a:prstGeom prst="line">
            <a:avLst/>
          </a:prstGeom>
          <a:ln w="19050">
            <a:solidFill>
              <a:srgbClr val="ED6F6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/>
          <p:cNvSpPr txBox="1"/>
          <p:nvPr/>
        </p:nvSpPr>
        <p:spPr>
          <a:xfrm flipH="1">
            <a:off x="6588155" y="4527244"/>
            <a:ext cx="3686041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Load &amp; Save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915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4" grpId="0"/>
      <p:bldP spid="77" grpId="0"/>
      <p:bldP spid="7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任意多边形 69"/>
          <p:cNvSpPr/>
          <p:nvPr/>
        </p:nvSpPr>
        <p:spPr>
          <a:xfrm>
            <a:off x="561878" y="5459183"/>
            <a:ext cx="1379382" cy="1436917"/>
          </a:xfrm>
          <a:custGeom>
            <a:avLst/>
            <a:gdLst>
              <a:gd name="connsiteX0" fmla="*/ 988221 w 1379382"/>
              <a:gd name="connsiteY0" fmla="*/ 0 h 1436917"/>
              <a:gd name="connsiteX1" fmla="*/ 1010406 w 1379382"/>
              <a:gd name="connsiteY1" fmla="*/ 15258 h 1436917"/>
              <a:gd name="connsiteX2" fmla="*/ 1238011 w 1379382"/>
              <a:gd name="connsiteY2" fmla="*/ 370872 h 1436917"/>
              <a:gd name="connsiteX3" fmla="*/ 1235427 w 1379382"/>
              <a:gd name="connsiteY3" fmla="*/ 372649 h 1436917"/>
              <a:gd name="connsiteX4" fmla="*/ 1289073 w 1379382"/>
              <a:gd name="connsiteY4" fmla="*/ 450653 h 1436917"/>
              <a:gd name="connsiteX5" fmla="*/ 1379382 w 1379382"/>
              <a:gd name="connsiteY5" fmla="*/ 591754 h 1436917"/>
              <a:gd name="connsiteX6" fmla="*/ 798132 w 1379382"/>
              <a:gd name="connsiteY6" fmla="*/ 1436917 h 1436917"/>
              <a:gd name="connsiteX7" fmla="*/ 0 w 1379382"/>
              <a:gd name="connsiteY7" fmla="*/ 1436917 h 1436917"/>
              <a:gd name="connsiteX8" fmla="*/ 988221 w 1379382"/>
              <a:gd name="connsiteY8" fmla="*/ 0 h 143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9382" h="1436917">
                <a:moveTo>
                  <a:pt x="988221" y="0"/>
                </a:moveTo>
                <a:lnTo>
                  <a:pt x="1010406" y="15258"/>
                </a:lnTo>
                <a:lnTo>
                  <a:pt x="1238011" y="370872"/>
                </a:lnTo>
                <a:lnTo>
                  <a:pt x="1235427" y="372649"/>
                </a:lnTo>
                <a:lnTo>
                  <a:pt x="1289073" y="450653"/>
                </a:lnTo>
                <a:lnTo>
                  <a:pt x="1379382" y="591754"/>
                </a:lnTo>
                <a:lnTo>
                  <a:pt x="798132" y="1436917"/>
                </a:lnTo>
                <a:lnTo>
                  <a:pt x="0" y="1436917"/>
                </a:lnTo>
                <a:lnTo>
                  <a:pt x="988221" y="0"/>
                </a:lnTo>
                <a:close/>
              </a:path>
            </a:pathLst>
          </a:custGeom>
          <a:solidFill>
            <a:srgbClr val="EE8F82">
              <a:alpha val="25000"/>
            </a:srgbClr>
          </a:solidFill>
          <a:ln>
            <a:solidFill>
              <a:srgbClr val="EED9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 68"/>
          <p:cNvSpPr/>
          <p:nvPr/>
        </p:nvSpPr>
        <p:spPr>
          <a:xfrm>
            <a:off x="1950042" y="5459184"/>
            <a:ext cx="1377333" cy="1436916"/>
          </a:xfrm>
          <a:custGeom>
            <a:avLst/>
            <a:gdLst>
              <a:gd name="connsiteX0" fmla="*/ 389113 w 1377333"/>
              <a:gd name="connsiteY0" fmla="*/ 0 h 1436916"/>
              <a:gd name="connsiteX1" fmla="*/ 1377333 w 1377333"/>
              <a:gd name="connsiteY1" fmla="*/ 1436916 h 1436916"/>
              <a:gd name="connsiteX2" fmla="*/ 579200 w 1377333"/>
              <a:gd name="connsiteY2" fmla="*/ 1436916 h 1436916"/>
              <a:gd name="connsiteX3" fmla="*/ 0 w 1377333"/>
              <a:gd name="connsiteY3" fmla="*/ 594733 h 1436916"/>
              <a:gd name="connsiteX4" fmla="*/ 373996 w 1377333"/>
              <a:gd name="connsiteY4" fmla="*/ 10397 h 1436916"/>
              <a:gd name="connsiteX5" fmla="*/ 389113 w 1377333"/>
              <a:gd name="connsiteY5" fmla="*/ 0 h 143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7333" h="1436916">
                <a:moveTo>
                  <a:pt x="389113" y="0"/>
                </a:moveTo>
                <a:lnTo>
                  <a:pt x="1377333" y="1436916"/>
                </a:lnTo>
                <a:lnTo>
                  <a:pt x="579200" y="1436916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F1DBCC"/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9" name="任意多边形 818"/>
          <p:cNvSpPr/>
          <p:nvPr/>
        </p:nvSpPr>
        <p:spPr>
          <a:xfrm flipV="1">
            <a:off x="5466342" y="5123204"/>
            <a:ext cx="1608398" cy="1772896"/>
          </a:xfrm>
          <a:custGeom>
            <a:avLst/>
            <a:gdLst>
              <a:gd name="connsiteX0" fmla="*/ 1219285 w 1608398"/>
              <a:gd name="connsiteY0" fmla="*/ 1772896 h 1772896"/>
              <a:gd name="connsiteX1" fmla="*/ 1234402 w 1608398"/>
              <a:gd name="connsiteY1" fmla="*/ 1762499 h 1772896"/>
              <a:gd name="connsiteX2" fmla="*/ 1608398 w 1608398"/>
              <a:gd name="connsiteY2" fmla="*/ 1178163 h 1772896"/>
              <a:gd name="connsiteX3" fmla="*/ 798132 w 1608398"/>
              <a:gd name="connsiteY3" fmla="*/ 0 h 1772896"/>
              <a:gd name="connsiteX4" fmla="*/ 0 w 1608398"/>
              <a:gd name="connsiteY4" fmla="*/ 0 h 1772896"/>
              <a:gd name="connsiteX5" fmla="*/ 1219285 w 1608398"/>
              <a:gd name="connsiteY5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08398" h="1772896">
                <a:moveTo>
                  <a:pt x="1219285" y="1772896"/>
                </a:moveTo>
                <a:lnTo>
                  <a:pt x="1234402" y="1762499"/>
                </a:lnTo>
                <a:lnTo>
                  <a:pt x="1608398" y="1178163"/>
                </a:lnTo>
                <a:lnTo>
                  <a:pt x="798132" y="0"/>
                </a:lnTo>
                <a:lnTo>
                  <a:pt x="0" y="0"/>
                </a:lnTo>
                <a:lnTo>
                  <a:pt x="1219285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0" name="任意多边形 519"/>
          <p:cNvSpPr/>
          <p:nvPr/>
        </p:nvSpPr>
        <p:spPr>
          <a:xfrm>
            <a:off x="10576104" y="286921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49000"/>
            </a:srgbClr>
          </a:solidFill>
          <a:ln>
            <a:solidFill>
              <a:srgbClr val="DF9B83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6" name="任意多边形 685"/>
          <p:cNvSpPr/>
          <p:nvPr/>
        </p:nvSpPr>
        <p:spPr>
          <a:xfrm>
            <a:off x="9482391" y="0"/>
            <a:ext cx="1474363" cy="1578002"/>
          </a:xfrm>
          <a:custGeom>
            <a:avLst/>
            <a:gdLst>
              <a:gd name="connsiteX0" fmla="*/ 0 w 1474363"/>
              <a:gd name="connsiteY0" fmla="*/ 0 h 1578002"/>
              <a:gd name="connsiteX1" fmla="*/ 798133 w 1474363"/>
              <a:gd name="connsiteY1" fmla="*/ 0 h 1578002"/>
              <a:gd name="connsiteX2" fmla="*/ 1474363 w 1474363"/>
              <a:gd name="connsiteY2" fmla="*/ 983269 h 1578002"/>
              <a:gd name="connsiteX3" fmla="*/ 1100367 w 1474363"/>
              <a:gd name="connsiteY3" fmla="*/ 1567605 h 1578002"/>
              <a:gd name="connsiteX4" fmla="*/ 1085250 w 1474363"/>
              <a:gd name="connsiteY4" fmla="*/ 1578002 h 1578002"/>
              <a:gd name="connsiteX5" fmla="*/ 0 w 1474363"/>
              <a:gd name="connsiteY5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4363" h="1578002">
                <a:moveTo>
                  <a:pt x="0" y="0"/>
                </a:moveTo>
                <a:lnTo>
                  <a:pt x="798133" y="0"/>
                </a:lnTo>
                <a:lnTo>
                  <a:pt x="1474363" y="983269"/>
                </a:lnTo>
                <a:lnTo>
                  <a:pt x="1100367" y="1567605"/>
                </a:lnTo>
                <a:lnTo>
                  <a:pt x="1085250" y="1578002"/>
                </a:lnTo>
                <a:lnTo>
                  <a:pt x="0" y="0"/>
                </a:lnTo>
                <a:close/>
              </a:path>
            </a:pathLst>
          </a:custGeom>
          <a:solidFill>
            <a:srgbClr val="E7B05E">
              <a:alpha val="25000"/>
            </a:srgbClr>
          </a:solidFill>
          <a:ln>
            <a:solidFill>
              <a:srgbClr val="EFE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任意多边形 83"/>
          <p:cNvSpPr/>
          <p:nvPr/>
        </p:nvSpPr>
        <p:spPr>
          <a:xfrm>
            <a:off x="10965534" y="0"/>
            <a:ext cx="1238362" cy="1578002"/>
          </a:xfrm>
          <a:custGeom>
            <a:avLst/>
            <a:gdLst>
              <a:gd name="connsiteX0" fmla="*/ 678279 w 1238362"/>
              <a:gd name="connsiteY0" fmla="*/ 0 h 1578002"/>
              <a:gd name="connsiteX1" fmla="*/ 1238362 w 1238362"/>
              <a:gd name="connsiteY1" fmla="*/ 0 h 1578002"/>
              <a:gd name="connsiteX2" fmla="*/ 1238362 w 1238362"/>
              <a:gd name="connsiteY2" fmla="*/ 346134 h 1578002"/>
              <a:gd name="connsiteX3" fmla="*/ 391161 w 1238362"/>
              <a:gd name="connsiteY3" fmla="*/ 1578002 h 1578002"/>
              <a:gd name="connsiteX4" fmla="*/ 368976 w 1238362"/>
              <a:gd name="connsiteY4" fmla="*/ 1562744 h 1578002"/>
              <a:gd name="connsiteX5" fmla="*/ 141371 w 1238362"/>
              <a:gd name="connsiteY5" fmla="*/ 1207130 h 1578002"/>
              <a:gd name="connsiteX6" fmla="*/ 143955 w 1238362"/>
              <a:gd name="connsiteY6" fmla="*/ 1205353 h 1578002"/>
              <a:gd name="connsiteX7" fmla="*/ 90309 w 1238362"/>
              <a:gd name="connsiteY7" fmla="*/ 1127349 h 1578002"/>
              <a:gd name="connsiteX8" fmla="*/ 0 w 1238362"/>
              <a:gd name="connsiteY8" fmla="*/ 986248 h 1578002"/>
              <a:gd name="connsiteX9" fmla="*/ 678279 w 1238362"/>
              <a:gd name="connsiteY9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8362" h="1578002">
                <a:moveTo>
                  <a:pt x="678279" y="0"/>
                </a:moveTo>
                <a:lnTo>
                  <a:pt x="1238362" y="0"/>
                </a:lnTo>
                <a:lnTo>
                  <a:pt x="1238362" y="346134"/>
                </a:lnTo>
                <a:lnTo>
                  <a:pt x="391161" y="1578002"/>
                </a:lnTo>
                <a:lnTo>
                  <a:pt x="368976" y="1562744"/>
                </a:lnTo>
                <a:lnTo>
                  <a:pt x="141371" y="1207130"/>
                </a:lnTo>
                <a:lnTo>
                  <a:pt x="143955" y="1205353"/>
                </a:lnTo>
                <a:lnTo>
                  <a:pt x="90309" y="1127349"/>
                </a:lnTo>
                <a:lnTo>
                  <a:pt x="0" y="986248"/>
                </a:lnTo>
                <a:lnTo>
                  <a:pt x="678279" y="0"/>
                </a:lnTo>
                <a:close/>
              </a:path>
            </a:pathLst>
          </a:custGeom>
          <a:solidFill>
            <a:srgbClr val="EFE3C2">
              <a:alpha val="71000"/>
            </a:srgbClr>
          </a:solidFill>
          <a:ln>
            <a:solidFill>
              <a:srgbClr val="EEE6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4" name="任意多边形 703"/>
          <p:cNvSpPr/>
          <p:nvPr/>
        </p:nvSpPr>
        <p:spPr>
          <a:xfrm>
            <a:off x="11202884" y="1946822"/>
            <a:ext cx="798132" cy="1160519"/>
          </a:xfrm>
          <a:custGeom>
            <a:avLst/>
            <a:gdLst>
              <a:gd name="connsiteX0" fmla="*/ 399066 w 798132"/>
              <a:gd name="connsiteY0" fmla="*/ 0 h 1160519"/>
              <a:gd name="connsiteX1" fmla="*/ 798132 w 798132"/>
              <a:gd name="connsiteY1" fmla="*/ 580260 h 1160519"/>
              <a:gd name="connsiteX2" fmla="*/ 399066 w 798132"/>
              <a:gd name="connsiteY2" fmla="*/ 1160519 h 1160519"/>
              <a:gd name="connsiteX3" fmla="*/ 0 w 798132"/>
              <a:gd name="connsiteY3" fmla="*/ 580260 h 1160519"/>
              <a:gd name="connsiteX4" fmla="*/ 399066 w 798132"/>
              <a:gd name="connsiteY4" fmla="*/ 0 h 116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132" h="1160519">
                <a:moveTo>
                  <a:pt x="399066" y="0"/>
                </a:moveTo>
                <a:lnTo>
                  <a:pt x="798132" y="580260"/>
                </a:lnTo>
                <a:lnTo>
                  <a:pt x="399066" y="1160519"/>
                </a:lnTo>
                <a:lnTo>
                  <a:pt x="0" y="580260"/>
                </a:lnTo>
                <a:lnTo>
                  <a:pt x="399066" y="0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11601950" y="1071565"/>
            <a:ext cx="601946" cy="1455517"/>
          </a:xfrm>
          <a:custGeom>
            <a:avLst/>
            <a:gdLst>
              <a:gd name="connsiteX0" fmla="*/ 601946 w 601946"/>
              <a:gd name="connsiteY0" fmla="*/ 0 h 1455517"/>
              <a:gd name="connsiteX1" fmla="*/ 601946 w 601946"/>
              <a:gd name="connsiteY1" fmla="*/ 1160520 h 1455517"/>
              <a:gd name="connsiteX2" fmla="*/ 399066 w 601946"/>
              <a:gd name="connsiteY2" fmla="*/ 1455517 h 1455517"/>
              <a:gd name="connsiteX3" fmla="*/ 0 w 601946"/>
              <a:gd name="connsiteY3" fmla="*/ 875257 h 1455517"/>
              <a:gd name="connsiteX4" fmla="*/ 601946 w 601946"/>
              <a:gd name="connsiteY4" fmla="*/ 0 h 145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7">
                <a:moveTo>
                  <a:pt x="601946" y="0"/>
                </a:moveTo>
                <a:lnTo>
                  <a:pt x="601946" y="1160520"/>
                </a:lnTo>
                <a:lnTo>
                  <a:pt x="399066" y="1455517"/>
                </a:lnTo>
                <a:lnTo>
                  <a:pt x="0" y="875257"/>
                </a:lnTo>
                <a:lnTo>
                  <a:pt x="601946" y="0"/>
                </a:lnTo>
                <a:close/>
              </a:path>
            </a:pathLst>
          </a:custGeom>
          <a:solidFill>
            <a:srgbClr val="EBCEBC"/>
          </a:solidFill>
          <a:ln>
            <a:solidFill>
              <a:srgbClr val="EACD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0" name="任意多边形 699"/>
          <p:cNvSpPr/>
          <p:nvPr/>
        </p:nvSpPr>
        <p:spPr>
          <a:xfrm>
            <a:off x="10965534" y="1590209"/>
            <a:ext cx="636416" cy="936872"/>
          </a:xfrm>
          <a:custGeom>
            <a:avLst/>
            <a:gdLst>
              <a:gd name="connsiteX0" fmla="*/ 391161 w 636416"/>
              <a:gd name="connsiteY0" fmla="*/ 0 h 936872"/>
              <a:gd name="connsiteX1" fmla="*/ 636416 w 636416"/>
              <a:gd name="connsiteY1" fmla="*/ 356612 h 936872"/>
              <a:gd name="connsiteX2" fmla="*/ 237350 w 636416"/>
              <a:gd name="connsiteY2" fmla="*/ 936872 h 936872"/>
              <a:gd name="connsiteX3" fmla="*/ 0 w 636416"/>
              <a:gd name="connsiteY3" fmla="*/ 591754 h 936872"/>
              <a:gd name="connsiteX4" fmla="*/ 90309 w 636416"/>
              <a:gd name="connsiteY4" fmla="*/ 450653 h 936872"/>
              <a:gd name="connsiteX5" fmla="*/ 143955 w 636416"/>
              <a:gd name="connsiteY5" fmla="*/ 372649 h 936872"/>
              <a:gd name="connsiteX6" fmla="*/ 141371 w 636416"/>
              <a:gd name="connsiteY6" fmla="*/ 370872 h 936872"/>
              <a:gd name="connsiteX7" fmla="*/ 368976 w 636416"/>
              <a:gd name="connsiteY7" fmla="*/ 15258 h 936872"/>
              <a:gd name="connsiteX8" fmla="*/ 391161 w 636416"/>
              <a:gd name="connsiteY8" fmla="*/ 0 h 93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2">
                <a:moveTo>
                  <a:pt x="391161" y="0"/>
                </a:moveTo>
                <a:lnTo>
                  <a:pt x="636416" y="356612"/>
                </a:lnTo>
                <a:lnTo>
                  <a:pt x="237350" y="936872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D2DBC4"/>
          </a:solidFill>
          <a:ln>
            <a:solidFill>
              <a:srgbClr val="D3DD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9" name="任意多边形 698"/>
          <p:cNvSpPr/>
          <p:nvPr/>
        </p:nvSpPr>
        <p:spPr>
          <a:xfrm>
            <a:off x="10965534" y="2527082"/>
            <a:ext cx="636416" cy="936871"/>
          </a:xfrm>
          <a:custGeom>
            <a:avLst/>
            <a:gdLst>
              <a:gd name="connsiteX0" fmla="*/ 237350 w 636416"/>
              <a:gd name="connsiteY0" fmla="*/ 0 h 936871"/>
              <a:gd name="connsiteX1" fmla="*/ 636416 w 636416"/>
              <a:gd name="connsiteY1" fmla="*/ 580259 h 936871"/>
              <a:gd name="connsiteX2" fmla="*/ 391161 w 636416"/>
              <a:gd name="connsiteY2" fmla="*/ 936871 h 936871"/>
              <a:gd name="connsiteX3" fmla="*/ 368976 w 636416"/>
              <a:gd name="connsiteY3" fmla="*/ 921613 h 936871"/>
              <a:gd name="connsiteX4" fmla="*/ 141371 w 636416"/>
              <a:gd name="connsiteY4" fmla="*/ 565999 h 936871"/>
              <a:gd name="connsiteX5" fmla="*/ 143955 w 636416"/>
              <a:gd name="connsiteY5" fmla="*/ 564222 h 936871"/>
              <a:gd name="connsiteX6" fmla="*/ 90309 w 636416"/>
              <a:gd name="connsiteY6" fmla="*/ 486218 h 936871"/>
              <a:gd name="connsiteX7" fmla="*/ 0 w 636416"/>
              <a:gd name="connsiteY7" fmla="*/ 345117 h 936871"/>
              <a:gd name="connsiteX8" fmla="*/ 237350 w 636416"/>
              <a:gd name="connsiteY8" fmla="*/ 0 h 93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1">
                <a:moveTo>
                  <a:pt x="237350" y="0"/>
                </a:moveTo>
                <a:lnTo>
                  <a:pt x="636416" y="580259"/>
                </a:lnTo>
                <a:lnTo>
                  <a:pt x="391161" y="936871"/>
                </a:lnTo>
                <a:lnTo>
                  <a:pt x="368976" y="921613"/>
                </a:lnTo>
                <a:lnTo>
                  <a:pt x="141371" y="565999"/>
                </a:lnTo>
                <a:lnTo>
                  <a:pt x="143955" y="564222"/>
                </a:lnTo>
                <a:lnTo>
                  <a:pt x="90309" y="486218"/>
                </a:lnTo>
                <a:lnTo>
                  <a:pt x="0" y="345117"/>
                </a:lnTo>
                <a:lnTo>
                  <a:pt x="237350" y="0"/>
                </a:lnTo>
                <a:close/>
              </a:path>
            </a:pathLst>
          </a:custGeom>
          <a:solidFill>
            <a:srgbClr val="E9CCBA"/>
          </a:solidFill>
          <a:ln>
            <a:solidFill>
              <a:srgbClr val="EAC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 93"/>
          <p:cNvSpPr/>
          <p:nvPr/>
        </p:nvSpPr>
        <p:spPr>
          <a:xfrm>
            <a:off x="11601950" y="2527081"/>
            <a:ext cx="601946" cy="1455516"/>
          </a:xfrm>
          <a:custGeom>
            <a:avLst/>
            <a:gdLst>
              <a:gd name="connsiteX0" fmla="*/ 399066 w 601946"/>
              <a:gd name="connsiteY0" fmla="*/ 0 h 1455516"/>
              <a:gd name="connsiteX1" fmla="*/ 601946 w 601946"/>
              <a:gd name="connsiteY1" fmla="*/ 294997 h 1455516"/>
              <a:gd name="connsiteX2" fmla="*/ 601946 w 601946"/>
              <a:gd name="connsiteY2" fmla="*/ 1455516 h 1455516"/>
              <a:gd name="connsiteX3" fmla="*/ 0 w 601946"/>
              <a:gd name="connsiteY3" fmla="*/ 580259 h 1455516"/>
              <a:gd name="connsiteX4" fmla="*/ 399066 w 601946"/>
              <a:gd name="connsiteY4" fmla="*/ 0 h 145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6">
                <a:moveTo>
                  <a:pt x="399066" y="0"/>
                </a:moveTo>
                <a:lnTo>
                  <a:pt x="601946" y="294997"/>
                </a:lnTo>
                <a:lnTo>
                  <a:pt x="601946" y="1455516"/>
                </a:lnTo>
                <a:lnTo>
                  <a:pt x="0" y="580259"/>
                </a:lnTo>
                <a:lnTo>
                  <a:pt x="399066" y="0"/>
                </a:lnTo>
                <a:close/>
              </a:path>
            </a:pathLst>
          </a:custGeom>
          <a:solidFill>
            <a:srgbClr val="D3DDC7"/>
          </a:solidFill>
          <a:ln>
            <a:solidFill>
              <a:srgbClr val="D3D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3" name="任意多边形 522"/>
          <p:cNvSpPr/>
          <p:nvPr/>
        </p:nvSpPr>
        <p:spPr>
          <a:xfrm>
            <a:off x="10576104" y="98326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6000"/>
            </a:srgbClr>
          </a:solidFill>
          <a:ln>
            <a:solidFill>
              <a:srgbClr val="EBD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任意多边形 528"/>
          <p:cNvSpPr/>
          <p:nvPr/>
        </p:nvSpPr>
        <p:spPr>
          <a:xfrm flipV="1">
            <a:off x="10576104" y="159020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8A378">
              <a:alpha val="53000"/>
            </a:srgbClr>
          </a:solidFill>
          <a:ln>
            <a:solidFill>
              <a:srgbClr val="B3C4A5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2444778" y="4491806"/>
            <a:ext cx="1946374" cy="2416275"/>
          </a:xfrm>
          <a:custGeom>
            <a:avLst/>
            <a:gdLst>
              <a:gd name="connsiteX0" fmla="*/ 1555213 w 1946374"/>
              <a:gd name="connsiteY0" fmla="*/ 0 h 2416275"/>
              <a:gd name="connsiteX1" fmla="*/ 1577398 w 1946374"/>
              <a:gd name="connsiteY1" fmla="*/ 15258 h 2416275"/>
              <a:gd name="connsiteX2" fmla="*/ 1805003 w 1946374"/>
              <a:gd name="connsiteY2" fmla="*/ 370872 h 2416275"/>
              <a:gd name="connsiteX3" fmla="*/ 1802419 w 1946374"/>
              <a:gd name="connsiteY3" fmla="*/ 372649 h 2416275"/>
              <a:gd name="connsiteX4" fmla="*/ 1856065 w 1946374"/>
              <a:gd name="connsiteY4" fmla="*/ 450653 h 2416275"/>
              <a:gd name="connsiteX5" fmla="*/ 1946374 w 1946374"/>
              <a:gd name="connsiteY5" fmla="*/ 591754 h 2416275"/>
              <a:gd name="connsiteX6" fmla="*/ 691584 w 1946374"/>
              <a:gd name="connsiteY6" fmla="*/ 2416275 h 2416275"/>
              <a:gd name="connsiteX7" fmla="*/ 106548 w 1946374"/>
              <a:gd name="connsiteY7" fmla="*/ 2416275 h 2416275"/>
              <a:gd name="connsiteX8" fmla="*/ 0 w 1946374"/>
              <a:gd name="connsiteY8" fmla="*/ 2261349 h 2416275"/>
              <a:gd name="connsiteX9" fmla="*/ 1555213 w 1946374"/>
              <a:gd name="connsiteY9" fmla="*/ 0 h 241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46374" h="2416275">
                <a:moveTo>
                  <a:pt x="1555213" y="0"/>
                </a:moveTo>
                <a:lnTo>
                  <a:pt x="1577398" y="15258"/>
                </a:lnTo>
                <a:lnTo>
                  <a:pt x="1805003" y="370872"/>
                </a:lnTo>
                <a:lnTo>
                  <a:pt x="1802419" y="372649"/>
                </a:lnTo>
                <a:lnTo>
                  <a:pt x="1856065" y="450653"/>
                </a:lnTo>
                <a:lnTo>
                  <a:pt x="1946374" y="591754"/>
                </a:lnTo>
                <a:lnTo>
                  <a:pt x="691584" y="2416275"/>
                </a:lnTo>
                <a:lnTo>
                  <a:pt x="106548" y="2416275"/>
                </a:lnTo>
                <a:lnTo>
                  <a:pt x="0" y="2261349"/>
                </a:lnTo>
                <a:lnTo>
                  <a:pt x="15552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4399934" y="4491806"/>
            <a:ext cx="2050873" cy="2416274"/>
          </a:xfrm>
          <a:custGeom>
            <a:avLst/>
            <a:gdLst>
              <a:gd name="connsiteX0" fmla="*/ 389113 w 2050873"/>
              <a:gd name="connsiteY0" fmla="*/ 0 h 2416274"/>
              <a:gd name="connsiteX1" fmla="*/ 2050873 w 2050873"/>
              <a:gd name="connsiteY1" fmla="*/ 2416274 h 2416274"/>
              <a:gd name="connsiteX2" fmla="*/ 1252741 w 2050873"/>
              <a:gd name="connsiteY2" fmla="*/ 2416274 h 2416274"/>
              <a:gd name="connsiteX3" fmla="*/ 0 w 2050873"/>
              <a:gd name="connsiteY3" fmla="*/ 594733 h 2416274"/>
              <a:gd name="connsiteX4" fmla="*/ 373996 w 2050873"/>
              <a:gd name="connsiteY4" fmla="*/ 10397 h 2416274"/>
              <a:gd name="connsiteX5" fmla="*/ 389113 w 2050873"/>
              <a:gd name="connsiteY5" fmla="*/ 0 h 241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50873" h="2416274">
                <a:moveTo>
                  <a:pt x="389113" y="0"/>
                </a:moveTo>
                <a:lnTo>
                  <a:pt x="2050873" y="2416274"/>
                </a:lnTo>
                <a:lnTo>
                  <a:pt x="1252741" y="2416274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2344510" y="6762288"/>
            <a:ext cx="200534" cy="145793"/>
          </a:xfrm>
          <a:custGeom>
            <a:avLst/>
            <a:gdLst>
              <a:gd name="connsiteX0" fmla="*/ 100267 w 200534"/>
              <a:gd name="connsiteY0" fmla="*/ 0 h 145793"/>
              <a:gd name="connsiteX1" fmla="*/ 200534 w 200534"/>
              <a:gd name="connsiteY1" fmla="*/ 145793 h 145793"/>
              <a:gd name="connsiteX2" fmla="*/ 0 w 200534"/>
              <a:gd name="connsiteY2" fmla="*/ 145793 h 145793"/>
              <a:gd name="connsiteX3" fmla="*/ 100267 w 200534"/>
              <a:gd name="connsiteY3" fmla="*/ 0 h 14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534" h="145793">
                <a:moveTo>
                  <a:pt x="100267" y="0"/>
                </a:moveTo>
                <a:lnTo>
                  <a:pt x="200534" y="145793"/>
                </a:lnTo>
                <a:lnTo>
                  <a:pt x="0" y="145793"/>
                </a:lnTo>
                <a:lnTo>
                  <a:pt x="100267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-35280" y="4818139"/>
            <a:ext cx="1017046" cy="2052322"/>
          </a:xfrm>
          <a:custGeom>
            <a:avLst/>
            <a:gdLst>
              <a:gd name="connsiteX0" fmla="*/ 0 w 1017046"/>
              <a:gd name="connsiteY0" fmla="*/ 0 h 2052322"/>
              <a:gd name="connsiteX1" fmla="*/ 1017046 w 1017046"/>
              <a:gd name="connsiteY1" fmla="*/ 1478830 h 2052322"/>
              <a:gd name="connsiteX2" fmla="*/ 613325 w 1017046"/>
              <a:gd name="connsiteY2" fmla="*/ 2052322 h 2052322"/>
              <a:gd name="connsiteX3" fmla="*/ 0 w 1017046"/>
              <a:gd name="connsiteY3" fmla="*/ 1160520 h 2052322"/>
              <a:gd name="connsiteX4" fmla="*/ 0 w 1017046"/>
              <a:gd name="connsiteY4" fmla="*/ 0 h 205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046" h="2052322">
                <a:moveTo>
                  <a:pt x="0" y="0"/>
                </a:moveTo>
                <a:lnTo>
                  <a:pt x="1017046" y="1478830"/>
                </a:lnTo>
                <a:lnTo>
                  <a:pt x="613325" y="2052322"/>
                </a:lnTo>
                <a:lnTo>
                  <a:pt x="0" y="1160520"/>
                </a:lnTo>
                <a:lnTo>
                  <a:pt x="0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3D4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2" name="任意多边形 811"/>
          <p:cNvSpPr/>
          <p:nvPr/>
        </p:nvSpPr>
        <p:spPr>
          <a:xfrm flipV="1">
            <a:off x="4397479" y="5881804"/>
            <a:ext cx="1088729" cy="1014296"/>
          </a:xfrm>
          <a:custGeom>
            <a:avLst/>
            <a:gdLst>
              <a:gd name="connsiteX0" fmla="*/ 391161 w 1088729"/>
              <a:gd name="connsiteY0" fmla="*/ 1014296 h 1014296"/>
              <a:gd name="connsiteX1" fmla="*/ 1088729 w 1088729"/>
              <a:gd name="connsiteY1" fmla="*/ 0 h 1014296"/>
              <a:gd name="connsiteX2" fmla="*/ 290598 w 1088729"/>
              <a:gd name="connsiteY2" fmla="*/ 0 h 1014296"/>
              <a:gd name="connsiteX3" fmla="*/ 0 w 1088729"/>
              <a:gd name="connsiteY3" fmla="*/ 422542 h 1014296"/>
              <a:gd name="connsiteX4" fmla="*/ 90309 w 1088729"/>
              <a:gd name="connsiteY4" fmla="*/ 563643 h 1014296"/>
              <a:gd name="connsiteX5" fmla="*/ 143955 w 1088729"/>
              <a:gd name="connsiteY5" fmla="*/ 641647 h 1014296"/>
              <a:gd name="connsiteX6" fmla="*/ 141371 w 1088729"/>
              <a:gd name="connsiteY6" fmla="*/ 643424 h 1014296"/>
              <a:gd name="connsiteX7" fmla="*/ 368976 w 1088729"/>
              <a:gd name="connsiteY7" fmla="*/ 999038 h 1014296"/>
              <a:gd name="connsiteX8" fmla="*/ 391161 w 1088729"/>
              <a:gd name="connsiteY8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29" h="1014296">
                <a:moveTo>
                  <a:pt x="391161" y="1014296"/>
                </a:moveTo>
                <a:lnTo>
                  <a:pt x="1088729" y="0"/>
                </a:lnTo>
                <a:lnTo>
                  <a:pt x="290598" y="0"/>
                </a:lnTo>
                <a:lnTo>
                  <a:pt x="0" y="422542"/>
                </a:lnTo>
                <a:lnTo>
                  <a:pt x="90309" y="563643"/>
                </a:lnTo>
                <a:lnTo>
                  <a:pt x="143955" y="641647"/>
                </a:lnTo>
                <a:lnTo>
                  <a:pt x="141371" y="643424"/>
                </a:lnTo>
                <a:lnTo>
                  <a:pt x="368976" y="999038"/>
                </a:lnTo>
                <a:lnTo>
                  <a:pt x="391161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8" name="任意多边形 637"/>
          <p:cNvSpPr/>
          <p:nvPr/>
        </p:nvSpPr>
        <p:spPr>
          <a:xfrm flipV="1">
            <a:off x="4008048" y="58818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35000"/>
            </a:srgbClr>
          </a:solidFill>
          <a:ln>
            <a:solidFill>
              <a:srgbClr val="E6C6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1" name="任意多边形 660"/>
          <p:cNvSpPr/>
          <p:nvPr/>
        </p:nvSpPr>
        <p:spPr>
          <a:xfrm flipV="1">
            <a:off x="10822507" y="549545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508799">
              <a:alpha val="35000"/>
            </a:srgbClr>
          </a:solidFill>
          <a:ln>
            <a:solidFill>
              <a:srgbClr val="B5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6" name="任意多边形 665"/>
          <p:cNvSpPr/>
          <p:nvPr/>
        </p:nvSpPr>
        <p:spPr>
          <a:xfrm>
            <a:off x="9861917" y="5495459"/>
            <a:ext cx="1341240" cy="1384436"/>
          </a:xfrm>
          <a:custGeom>
            <a:avLst/>
            <a:gdLst>
              <a:gd name="connsiteX0" fmla="*/ 952127 w 1341240"/>
              <a:gd name="connsiteY0" fmla="*/ 0 h 1384436"/>
              <a:gd name="connsiteX1" fmla="*/ 967244 w 1341240"/>
              <a:gd name="connsiteY1" fmla="*/ 10397 h 1384436"/>
              <a:gd name="connsiteX2" fmla="*/ 1341240 w 1341240"/>
              <a:gd name="connsiteY2" fmla="*/ 594733 h 1384436"/>
              <a:gd name="connsiteX3" fmla="*/ 798132 w 1341240"/>
              <a:gd name="connsiteY3" fmla="*/ 1384436 h 1384436"/>
              <a:gd name="connsiteX4" fmla="*/ 0 w 1341240"/>
              <a:gd name="connsiteY4" fmla="*/ 1384436 h 1384436"/>
              <a:gd name="connsiteX5" fmla="*/ 952127 w 1341240"/>
              <a:gd name="connsiteY5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240" h="1384436">
                <a:moveTo>
                  <a:pt x="952127" y="0"/>
                </a:moveTo>
                <a:lnTo>
                  <a:pt x="967244" y="10397"/>
                </a:lnTo>
                <a:lnTo>
                  <a:pt x="1341240" y="594733"/>
                </a:lnTo>
                <a:lnTo>
                  <a:pt x="798132" y="1384436"/>
                </a:lnTo>
                <a:lnTo>
                  <a:pt x="0" y="1384436"/>
                </a:lnTo>
                <a:lnTo>
                  <a:pt x="952127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4D5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0" name="任意多边形 709"/>
          <p:cNvSpPr/>
          <p:nvPr/>
        </p:nvSpPr>
        <p:spPr>
          <a:xfrm>
            <a:off x="11211938" y="5495459"/>
            <a:ext cx="980063" cy="1384436"/>
          </a:xfrm>
          <a:custGeom>
            <a:avLst/>
            <a:gdLst>
              <a:gd name="connsiteX0" fmla="*/ 391161 w 980063"/>
              <a:gd name="connsiteY0" fmla="*/ 0 h 1384436"/>
              <a:gd name="connsiteX1" fmla="*/ 980063 w 980063"/>
              <a:gd name="connsiteY1" fmla="*/ 856291 h 1384436"/>
              <a:gd name="connsiteX2" fmla="*/ 980063 w 980063"/>
              <a:gd name="connsiteY2" fmla="*/ 1384436 h 1384436"/>
              <a:gd name="connsiteX3" fmla="*/ 545157 w 980063"/>
              <a:gd name="connsiteY3" fmla="*/ 1384436 h 1384436"/>
              <a:gd name="connsiteX4" fmla="*/ 0 w 980063"/>
              <a:gd name="connsiteY4" fmla="*/ 591754 h 1384436"/>
              <a:gd name="connsiteX5" fmla="*/ 90309 w 980063"/>
              <a:gd name="connsiteY5" fmla="*/ 450653 h 1384436"/>
              <a:gd name="connsiteX6" fmla="*/ 143955 w 980063"/>
              <a:gd name="connsiteY6" fmla="*/ 372649 h 1384436"/>
              <a:gd name="connsiteX7" fmla="*/ 141371 w 980063"/>
              <a:gd name="connsiteY7" fmla="*/ 370872 h 1384436"/>
              <a:gd name="connsiteX8" fmla="*/ 368976 w 980063"/>
              <a:gd name="connsiteY8" fmla="*/ 15258 h 1384436"/>
              <a:gd name="connsiteX9" fmla="*/ 391161 w 980063"/>
              <a:gd name="connsiteY9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0063" h="1384436">
                <a:moveTo>
                  <a:pt x="391161" y="0"/>
                </a:moveTo>
                <a:lnTo>
                  <a:pt x="980063" y="856291"/>
                </a:lnTo>
                <a:lnTo>
                  <a:pt x="980063" y="1384436"/>
                </a:lnTo>
                <a:lnTo>
                  <a:pt x="545157" y="1384436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BFD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1" name="任意多边形 670"/>
          <p:cNvSpPr/>
          <p:nvPr/>
        </p:nvSpPr>
        <p:spPr>
          <a:xfrm flipV="1">
            <a:off x="9195717" y="550327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5000"/>
            </a:srgbClr>
          </a:solidFill>
          <a:ln>
            <a:solidFill>
              <a:srgbClr val="EBD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 75"/>
          <p:cNvSpPr/>
          <p:nvPr/>
        </p:nvSpPr>
        <p:spPr>
          <a:xfrm>
            <a:off x="8221119" y="5503275"/>
            <a:ext cx="1355248" cy="1404805"/>
          </a:xfrm>
          <a:custGeom>
            <a:avLst/>
            <a:gdLst>
              <a:gd name="connsiteX0" fmla="*/ 966135 w 1355248"/>
              <a:gd name="connsiteY0" fmla="*/ 0 h 1404805"/>
              <a:gd name="connsiteX1" fmla="*/ 981252 w 1355248"/>
              <a:gd name="connsiteY1" fmla="*/ 10397 h 1404805"/>
              <a:gd name="connsiteX2" fmla="*/ 1355248 w 1355248"/>
              <a:gd name="connsiteY2" fmla="*/ 594733 h 1404805"/>
              <a:gd name="connsiteX3" fmla="*/ 798132 w 1355248"/>
              <a:gd name="connsiteY3" fmla="*/ 1404805 h 1404805"/>
              <a:gd name="connsiteX4" fmla="*/ 0 w 1355248"/>
              <a:gd name="connsiteY4" fmla="*/ 1404805 h 1404805"/>
              <a:gd name="connsiteX5" fmla="*/ 966135 w 1355248"/>
              <a:gd name="connsiteY5" fmla="*/ 0 h 140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5248" h="1404805">
                <a:moveTo>
                  <a:pt x="966135" y="0"/>
                </a:moveTo>
                <a:lnTo>
                  <a:pt x="981252" y="10397"/>
                </a:lnTo>
                <a:lnTo>
                  <a:pt x="1355248" y="594733"/>
                </a:lnTo>
                <a:lnTo>
                  <a:pt x="798132" y="1404805"/>
                </a:lnTo>
                <a:lnTo>
                  <a:pt x="0" y="1404805"/>
                </a:lnTo>
                <a:lnTo>
                  <a:pt x="966135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/>
        </p:nvSpPr>
        <p:spPr>
          <a:xfrm>
            <a:off x="9585148" y="5503275"/>
            <a:ext cx="1352191" cy="1397381"/>
          </a:xfrm>
          <a:custGeom>
            <a:avLst/>
            <a:gdLst>
              <a:gd name="connsiteX0" fmla="*/ 391161 w 1352191"/>
              <a:gd name="connsiteY0" fmla="*/ 0 h 1397381"/>
              <a:gd name="connsiteX1" fmla="*/ 1352191 w 1352191"/>
              <a:gd name="connsiteY1" fmla="*/ 1397381 h 1397381"/>
              <a:gd name="connsiteX2" fmla="*/ 554059 w 1352191"/>
              <a:gd name="connsiteY2" fmla="*/ 1397381 h 1397381"/>
              <a:gd name="connsiteX3" fmla="*/ 0 w 1352191"/>
              <a:gd name="connsiteY3" fmla="*/ 591754 h 1397381"/>
              <a:gd name="connsiteX4" fmla="*/ 90309 w 1352191"/>
              <a:gd name="connsiteY4" fmla="*/ 450653 h 1397381"/>
              <a:gd name="connsiteX5" fmla="*/ 143955 w 1352191"/>
              <a:gd name="connsiteY5" fmla="*/ 372649 h 1397381"/>
              <a:gd name="connsiteX6" fmla="*/ 141371 w 1352191"/>
              <a:gd name="connsiteY6" fmla="*/ 370872 h 1397381"/>
              <a:gd name="connsiteX7" fmla="*/ 368976 w 1352191"/>
              <a:gd name="connsiteY7" fmla="*/ 15258 h 1397381"/>
              <a:gd name="connsiteX8" fmla="*/ 391161 w 1352191"/>
              <a:gd name="connsiteY8" fmla="*/ 0 h 139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2191" h="1397381">
                <a:moveTo>
                  <a:pt x="391161" y="0"/>
                </a:moveTo>
                <a:lnTo>
                  <a:pt x="1352191" y="1397381"/>
                </a:lnTo>
                <a:lnTo>
                  <a:pt x="554059" y="1397381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9" name="任意多边形 788"/>
          <p:cNvSpPr/>
          <p:nvPr/>
        </p:nvSpPr>
        <p:spPr>
          <a:xfrm flipV="1">
            <a:off x="3302696" y="5881804"/>
            <a:ext cx="1086681" cy="1014296"/>
          </a:xfrm>
          <a:custGeom>
            <a:avLst/>
            <a:gdLst>
              <a:gd name="connsiteX0" fmla="*/ 697568 w 1086681"/>
              <a:gd name="connsiteY0" fmla="*/ 1014296 h 1014296"/>
              <a:gd name="connsiteX1" fmla="*/ 712685 w 1086681"/>
              <a:gd name="connsiteY1" fmla="*/ 1003899 h 1014296"/>
              <a:gd name="connsiteX2" fmla="*/ 1086681 w 1086681"/>
              <a:gd name="connsiteY2" fmla="*/ 419563 h 1014296"/>
              <a:gd name="connsiteX3" fmla="*/ 798132 w 1086681"/>
              <a:gd name="connsiteY3" fmla="*/ 0 h 1014296"/>
              <a:gd name="connsiteX4" fmla="*/ 0 w 1086681"/>
              <a:gd name="connsiteY4" fmla="*/ 0 h 1014296"/>
              <a:gd name="connsiteX5" fmla="*/ 697568 w 1086681"/>
              <a:gd name="connsiteY5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6681" h="1014296">
                <a:moveTo>
                  <a:pt x="697568" y="1014296"/>
                </a:moveTo>
                <a:lnTo>
                  <a:pt x="712685" y="1003899"/>
                </a:lnTo>
                <a:lnTo>
                  <a:pt x="1086681" y="419563"/>
                </a:lnTo>
                <a:lnTo>
                  <a:pt x="798132" y="0"/>
                </a:lnTo>
                <a:lnTo>
                  <a:pt x="0" y="0"/>
                </a:lnTo>
                <a:lnTo>
                  <a:pt x="697568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7" name="任意多边形 686"/>
          <p:cNvSpPr/>
          <p:nvPr/>
        </p:nvSpPr>
        <p:spPr>
          <a:xfrm>
            <a:off x="8185355" y="0"/>
            <a:ext cx="2771399" cy="3463952"/>
          </a:xfrm>
          <a:custGeom>
            <a:avLst/>
            <a:gdLst>
              <a:gd name="connsiteX0" fmla="*/ 0 w 2771399"/>
              <a:gd name="connsiteY0" fmla="*/ 0 h 3463952"/>
              <a:gd name="connsiteX1" fmla="*/ 798131 w 2771399"/>
              <a:gd name="connsiteY1" fmla="*/ 0 h 3463952"/>
              <a:gd name="connsiteX2" fmla="*/ 2771399 w 2771399"/>
              <a:gd name="connsiteY2" fmla="*/ 2869219 h 3463952"/>
              <a:gd name="connsiteX3" fmla="*/ 2397403 w 2771399"/>
              <a:gd name="connsiteY3" fmla="*/ 3453555 h 3463952"/>
              <a:gd name="connsiteX4" fmla="*/ 2382286 w 2771399"/>
              <a:gd name="connsiteY4" fmla="*/ 3463952 h 3463952"/>
              <a:gd name="connsiteX5" fmla="*/ 0 w 2771399"/>
              <a:gd name="connsiteY5" fmla="*/ 0 h 3463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1399" h="3463952">
                <a:moveTo>
                  <a:pt x="0" y="0"/>
                </a:moveTo>
                <a:lnTo>
                  <a:pt x="798131" y="0"/>
                </a:lnTo>
                <a:lnTo>
                  <a:pt x="2771399" y="2869219"/>
                </a:lnTo>
                <a:lnTo>
                  <a:pt x="2397403" y="3453555"/>
                </a:lnTo>
                <a:lnTo>
                  <a:pt x="2382286" y="3463952"/>
                </a:lnTo>
                <a:lnTo>
                  <a:pt x="0" y="0"/>
                </a:lnTo>
                <a:close/>
              </a:path>
            </a:pathLst>
          </a:custGeom>
          <a:solidFill>
            <a:srgbClr val="D57053">
              <a:alpha val="30000"/>
            </a:srgbClr>
          </a:solidFill>
          <a:ln>
            <a:solidFill>
              <a:srgbClr val="EAC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5" name="任意多边形 824"/>
          <p:cNvSpPr/>
          <p:nvPr/>
        </p:nvSpPr>
        <p:spPr>
          <a:xfrm flipH="1" flipV="1">
            <a:off x="6913017" y="1590208"/>
            <a:ext cx="4043737" cy="5305892"/>
          </a:xfrm>
          <a:custGeom>
            <a:avLst/>
            <a:gdLst>
              <a:gd name="connsiteX0" fmla="*/ 389113 w 4043737"/>
              <a:gd name="connsiteY0" fmla="*/ 5305892 h 5305892"/>
              <a:gd name="connsiteX1" fmla="*/ 373996 w 4043737"/>
              <a:gd name="connsiteY1" fmla="*/ 5295495 h 5305892"/>
              <a:gd name="connsiteX2" fmla="*/ 0 w 4043737"/>
              <a:gd name="connsiteY2" fmla="*/ 4711159 h 5305892"/>
              <a:gd name="connsiteX3" fmla="*/ 2281471 w 4043737"/>
              <a:gd name="connsiteY3" fmla="*/ 1393799 h 5305892"/>
              <a:gd name="connsiteX4" fmla="*/ 2285250 w 4043737"/>
              <a:gd name="connsiteY4" fmla="*/ 1396398 h 5305892"/>
              <a:gd name="connsiteX5" fmla="*/ 3245605 w 4043737"/>
              <a:gd name="connsiteY5" fmla="*/ 0 h 5305892"/>
              <a:gd name="connsiteX6" fmla="*/ 4043737 w 4043737"/>
              <a:gd name="connsiteY6" fmla="*/ 0 h 5305892"/>
              <a:gd name="connsiteX7" fmla="*/ 1810872 w 4043737"/>
              <a:gd name="connsiteY7" fmla="*/ 3246685 h 5305892"/>
              <a:gd name="connsiteX8" fmla="*/ 1807092 w 4043737"/>
              <a:gd name="connsiteY8" fmla="*/ 3244086 h 5305892"/>
              <a:gd name="connsiteX9" fmla="*/ 389113 w 4043737"/>
              <a:gd name="connsiteY9" fmla="*/ 5305892 h 5305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43737" h="5305892">
                <a:moveTo>
                  <a:pt x="389113" y="5305892"/>
                </a:moveTo>
                <a:lnTo>
                  <a:pt x="373996" y="5295495"/>
                </a:lnTo>
                <a:lnTo>
                  <a:pt x="0" y="4711159"/>
                </a:lnTo>
                <a:lnTo>
                  <a:pt x="2281471" y="1393799"/>
                </a:lnTo>
                <a:lnTo>
                  <a:pt x="2285250" y="1396398"/>
                </a:lnTo>
                <a:lnTo>
                  <a:pt x="3245605" y="0"/>
                </a:lnTo>
                <a:lnTo>
                  <a:pt x="4043737" y="0"/>
                </a:lnTo>
                <a:lnTo>
                  <a:pt x="1810872" y="3246685"/>
                </a:lnTo>
                <a:lnTo>
                  <a:pt x="1807092" y="3244086"/>
                </a:lnTo>
                <a:lnTo>
                  <a:pt x="389113" y="5305892"/>
                </a:lnTo>
                <a:close/>
              </a:path>
            </a:pathLst>
          </a:custGeom>
          <a:solidFill>
            <a:srgbClr val="88A378">
              <a:alpha val="30000"/>
            </a:srgbClr>
          </a:solidFill>
          <a:ln>
            <a:solidFill>
              <a:srgbClr val="D3DCC5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8" name="任意多边形 817"/>
          <p:cNvSpPr/>
          <p:nvPr/>
        </p:nvSpPr>
        <p:spPr>
          <a:xfrm flipV="1">
            <a:off x="7083520" y="5123204"/>
            <a:ext cx="1610447" cy="1772896"/>
          </a:xfrm>
          <a:custGeom>
            <a:avLst/>
            <a:gdLst>
              <a:gd name="connsiteX0" fmla="*/ 391161 w 1610447"/>
              <a:gd name="connsiteY0" fmla="*/ 1772896 h 1772896"/>
              <a:gd name="connsiteX1" fmla="*/ 1610447 w 1610447"/>
              <a:gd name="connsiteY1" fmla="*/ 0 h 1772896"/>
              <a:gd name="connsiteX2" fmla="*/ 812315 w 1610447"/>
              <a:gd name="connsiteY2" fmla="*/ 0 h 1772896"/>
              <a:gd name="connsiteX3" fmla="*/ 0 w 1610447"/>
              <a:gd name="connsiteY3" fmla="*/ 1181142 h 1772896"/>
              <a:gd name="connsiteX4" fmla="*/ 90309 w 1610447"/>
              <a:gd name="connsiteY4" fmla="*/ 1322243 h 1772896"/>
              <a:gd name="connsiteX5" fmla="*/ 143955 w 1610447"/>
              <a:gd name="connsiteY5" fmla="*/ 1400247 h 1772896"/>
              <a:gd name="connsiteX6" fmla="*/ 141371 w 1610447"/>
              <a:gd name="connsiteY6" fmla="*/ 1402024 h 1772896"/>
              <a:gd name="connsiteX7" fmla="*/ 368976 w 1610447"/>
              <a:gd name="connsiteY7" fmla="*/ 1757638 h 1772896"/>
              <a:gd name="connsiteX8" fmla="*/ 391161 w 1610447"/>
              <a:gd name="connsiteY8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447" h="1772896">
                <a:moveTo>
                  <a:pt x="391161" y="1772896"/>
                </a:moveTo>
                <a:lnTo>
                  <a:pt x="1610447" y="0"/>
                </a:lnTo>
                <a:lnTo>
                  <a:pt x="812315" y="0"/>
                </a:lnTo>
                <a:lnTo>
                  <a:pt x="0" y="1181142"/>
                </a:lnTo>
                <a:lnTo>
                  <a:pt x="90309" y="1322243"/>
                </a:lnTo>
                <a:lnTo>
                  <a:pt x="143955" y="1400247"/>
                </a:lnTo>
                <a:lnTo>
                  <a:pt x="141371" y="1402024"/>
                </a:lnTo>
                <a:lnTo>
                  <a:pt x="368976" y="1757638"/>
                </a:lnTo>
                <a:lnTo>
                  <a:pt x="391161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 flipH="1" flipV="1">
            <a:off x="1562519" y="5459183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5249">
              <a:alpha val="35000"/>
            </a:srgbClr>
          </a:solidFill>
          <a:ln>
            <a:solidFill>
              <a:srgbClr val="EFB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 flipH="1" flipV="1">
            <a:off x="4012411" y="4491805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9A67A">
              <a:alpha val="35000"/>
            </a:srgbClr>
          </a:solidFill>
          <a:ln>
            <a:solidFill>
              <a:srgbClr val="CFDA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 flipV="1">
            <a:off x="6694090" y="51232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6F65">
              <a:alpha val="35000"/>
            </a:srgbClr>
          </a:solidFill>
          <a:ln>
            <a:solidFill>
              <a:srgbClr val="F2C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/>
          <p:cNvCxnSpPr/>
          <p:nvPr/>
        </p:nvCxnSpPr>
        <p:spPr>
          <a:xfrm>
            <a:off x="796570" y="787717"/>
            <a:ext cx="78973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平行四边形 40"/>
          <p:cNvSpPr/>
          <p:nvPr/>
        </p:nvSpPr>
        <p:spPr>
          <a:xfrm>
            <a:off x="361594" y="316056"/>
            <a:ext cx="1038811" cy="479165"/>
          </a:xfrm>
          <a:prstGeom prst="parallelogram">
            <a:avLst/>
          </a:prstGeom>
          <a:solidFill>
            <a:srgbClr val="346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370687" y="294028"/>
            <a:ext cx="1020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736892" y="245091"/>
            <a:ext cx="1415772" cy="525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400" b="1" dirty="0">
                <a:solidFill>
                  <a:srgbClr val="E49B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交互视频</a:t>
            </a:r>
          </a:p>
        </p:txBody>
      </p:sp>
      <p:pic>
        <p:nvPicPr>
          <p:cNvPr id="3" name="GUI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6570" y="1046547"/>
            <a:ext cx="8616494" cy="483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4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任意多边形 69"/>
          <p:cNvSpPr/>
          <p:nvPr/>
        </p:nvSpPr>
        <p:spPr>
          <a:xfrm>
            <a:off x="561878" y="5459183"/>
            <a:ext cx="1379382" cy="1436917"/>
          </a:xfrm>
          <a:custGeom>
            <a:avLst/>
            <a:gdLst>
              <a:gd name="connsiteX0" fmla="*/ 988221 w 1379382"/>
              <a:gd name="connsiteY0" fmla="*/ 0 h 1436917"/>
              <a:gd name="connsiteX1" fmla="*/ 1010406 w 1379382"/>
              <a:gd name="connsiteY1" fmla="*/ 15258 h 1436917"/>
              <a:gd name="connsiteX2" fmla="*/ 1238011 w 1379382"/>
              <a:gd name="connsiteY2" fmla="*/ 370872 h 1436917"/>
              <a:gd name="connsiteX3" fmla="*/ 1235427 w 1379382"/>
              <a:gd name="connsiteY3" fmla="*/ 372649 h 1436917"/>
              <a:gd name="connsiteX4" fmla="*/ 1289073 w 1379382"/>
              <a:gd name="connsiteY4" fmla="*/ 450653 h 1436917"/>
              <a:gd name="connsiteX5" fmla="*/ 1379382 w 1379382"/>
              <a:gd name="connsiteY5" fmla="*/ 591754 h 1436917"/>
              <a:gd name="connsiteX6" fmla="*/ 798132 w 1379382"/>
              <a:gd name="connsiteY6" fmla="*/ 1436917 h 1436917"/>
              <a:gd name="connsiteX7" fmla="*/ 0 w 1379382"/>
              <a:gd name="connsiteY7" fmla="*/ 1436917 h 1436917"/>
              <a:gd name="connsiteX8" fmla="*/ 988221 w 1379382"/>
              <a:gd name="connsiteY8" fmla="*/ 0 h 143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9382" h="1436917">
                <a:moveTo>
                  <a:pt x="988221" y="0"/>
                </a:moveTo>
                <a:lnTo>
                  <a:pt x="1010406" y="15258"/>
                </a:lnTo>
                <a:lnTo>
                  <a:pt x="1238011" y="370872"/>
                </a:lnTo>
                <a:lnTo>
                  <a:pt x="1235427" y="372649"/>
                </a:lnTo>
                <a:lnTo>
                  <a:pt x="1289073" y="450653"/>
                </a:lnTo>
                <a:lnTo>
                  <a:pt x="1379382" y="591754"/>
                </a:lnTo>
                <a:lnTo>
                  <a:pt x="798132" y="1436917"/>
                </a:lnTo>
                <a:lnTo>
                  <a:pt x="0" y="1436917"/>
                </a:lnTo>
                <a:lnTo>
                  <a:pt x="988221" y="0"/>
                </a:lnTo>
                <a:close/>
              </a:path>
            </a:pathLst>
          </a:custGeom>
          <a:solidFill>
            <a:srgbClr val="EE8F82"/>
          </a:solidFill>
          <a:ln>
            <a:solidFill>
              <a:srgbClr val="EE8F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 68"/>
          <p:cNvSpPr/>
          <p:nvPr/>
        </p:nvSpPr>
        <p:spPr>
          <a:xfrm>
            <a:off x="1950042" y="5459184"/>
            <a:ext cx="1377333" cy="1436916"/>
          </a:xfrm>
          <a:custGeom>
            <a:avLst/>
            <a:gdLst>
              <a:gd name="connsiteX0" fmla="*/ 389113 w 1377333"/>
              <a:gd name="connsiteY0" fmla="*/ 0 h 1436916"/>
              <a:gd name="connsiteX1" fmla="*/ 1377333 w 1377333"/>
              <a:gd name="connsiteY1" fmla="*/ 1436916 h 1436916"/>
              <a:gd name="connsiteX2" fmla="*/ 579200 w 1377333"/>
              <a:gd name="connsiteY2" fmla="*/ 1436916 h 1436916"/>
              <a:gd name="connsiteX3" fmla="*/ 0 w 1377333"/>
              <a:gd name="connsiteY3" fmla="*/ 594733 h 1436916"/>
              <a:gd name="connsiteX4" fmla="*/ 373996 w 1377333"/>
              <a:gd name="connsiteY4" fmla="*/ 10397 h 1436916"/>
              <a:gd name="connsiteX5" fmla="*/ 389113 w 1377333"/>
              <a:gd name="connsiteY5" fmla="*/ 0 h 143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7333" h="1436916">
                <a:moveTo>
                  <a:pt x="389113" y="0"/>
                </a:moveTo>
                <a:lnTo>
                  <a:pt x="1377333" y="1436916"/>
                </a:lnTo>
                <a:lnTo>
                  <a:pt x="579200" y="1436916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EE8F82"/>
          </a:solidFill>
          <a:ln>
            <a:solidFill>
              <a:srgbClr val="EE8F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9" name="任意多边形 818"/>
          <p:cNvSpPr/>
          <p:nvPr/>
        </p:nvSpPr>
        <p:spPr>
          <a:xfrm flipV="1">
            <a:off x="5466342" y="5123204"/>
            <a:ext cx="1608398" cy="1772896"/>
          </a:xfrm>
          <a:custGeom>
            <a:avLst/>
            <a:gdLst>
              <a:gd name="connsiteX0" fmla="*/ 1219285 w 1608398"/>
              <a:gd name="connsiteY0" fmla="*/ 1772896 h 1772896"/>
              <a:gd name="connsiteX1" fmla="*/ 1234402 w 1608398"/>
              <a:gd name="connsiteY1" fmla="*/ 1762499 h 1772896"/>
              <a:gd name="connsiteX2" fmla="*/ 1608398 w 1608398"/>
              <a:gd name="connsiteY2" fmla="*/ 1178163 h 1772896"/>
              <a:gd name="connsiteX3" fmla="*/ 798132 w 1608398"/>
              <a:gd name="connsiteY3" fmla="*/ 0 h 1772896"/>
              <a:gd name="connsiteX4" fmla="*/ 0 w 1608398"/>
              <a:gd name="connsiteY4" fmla="*/ 0 h 1772896"/>
              <a:gd name="connsiteX5" fmla="*/ 1219285 w 1608398"/>
              <a:gd name="connsiteY5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08398" h="1772896">
                <a:moveTo>
                  <a:pt x="1219285" y="1772896"/>
                </a:moveTo>
                <a:lnTo>
                  <a:pt x="1234402" y="1762499"/>
                </a:lnTo>
                <a:lnTo>
                  <a:pt x="1608398" y="1178163"/>
                </a:lnTo>
                <a:lnTo>
                  <a:pt x="798132" y="0"/>
                </a:lnTo>
                <a:lnTo>
                  <a:pt x="0" y="0"/>
                </a:lnTo>
                <a:lnTo>
                  <a:pt x="1219285" y="1772896"/>
                </a:lnTo>
                <a:close/>
              </a:path>
            </a:pathLst>
          </a:custGeom>
          <a:solidFill>
            <a:srgbClr val="EF756B">
              <a:alpha val="88000"/>
            </a:srgbClr>
          </a:solidFill>
          <a:ln>
            <a:solidFill>
              <a:srgbClr val="EE8F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4" name="任意多边形 823"/>
          <p:cNvSpPr/>
          <p:nvPr/>
        </p:nvSpPr>
        <p:spPr>
          <a:xfrm flipH="1" flipV="1">
            <a:off x="4399933" y="4206056"/>
            <a:ext cx="2239155" cy="2690045"/>
          </a:xfrm>
          <a:custGeom>
            <a:avLst/>
            <a:gdLst>
              <a:gd name="connsiteX0" fmla="*/ 1850042 w 2239155"/>
              <a:gd name="connsiteY0" fmla="*/ 2690045 h 2690045"/>
              <a:gd name="connsiteX1" fmla="*/ 0 w 2239155"/>
              <a:gd name="connsiteY1" fmla="*/ 0 h 2690045"/>
              <a:gd name="connsiteX2" fmla="*/ 798132 w 2239155"/>
              <a:gd name="connsiteY2" fmla="*/ 0 h 2690045"/>
              <a:gd name="connsiteX3" fmla="*/ 2239155 w 2239155"/>
              <a:gd name="connsiteY3" fmla="*/ 2095312 h 2690045"/>
              <a:gd name="connsiteX4" fmla="*/ 1865159 w 2239155"/>
              <a:gd name="connsiteY4" fmla="*/ 2679648 h 2690045"/>
              <a:gd name="connsiteX5" fmla="*/ 1850042 w 2239155"/>
              <a:gd name="connsiteY5" fmla="*/ 2690045 h 269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39155" h="2690045">
                <a:moveTo>
                  <a:pt x="1850042" y="2690045"/>
                </a:moveTo>
                <a:lnTo>
                  <a:pt x="0" y="0"/>
                </a:lnTo>
                <a:lnTo>
                  <a:pt x="798132" y="0"/>
                </a:lnTo>
                <a:lnTo>
                  <a:pt x="2239155" y="2095312"/>
                </a:lnTo>
                <a:lnTo>
                  <a:pt x="1865159" y="2679648"/>
                </a:lnTo>
                <a:lnTo>
                  <a:pt x="1850042" y="2690045"/>
                </a:lnTo>
                <a:close/>
              </a:path>
            </a:pathLst>
          </a:custGeom>
          <a:solidFill>
            <a:srgbClr val="A9BD9C"/>
          </a:solidFill>
          <a:ln>
            <a:solidFill>
              <a:srgbClr val="A9BD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0" name="任意多边形 519"/>
          <p:cNvSpPr/>
          <p:nvPr/>
        </p:nvSpPr>
        <p:spPr>
          <a:xfrm>
            <a:off x="10576104" y="286921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49000"/>
            </a:srgbClr>
          </a:solidFill>
          <a:ln>
            <a:solidFill>
              <a:srgbClr val="DF9B83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6" name="任意多边形 685"/>
          <p:cNvSpPr/>
          <p:nvPr/>
        </p:nvSpPr>
        <p:spPr>
          <a:xfrm>
            <a:off x="9482391" y="0"/>
            <a:ext cx="1474363" cy="1578002"/>
          </a:xfrm>
          <a:custGeom>
            <a:avLst/>
            <a:gdLst>
              <a:gd name="connsiteX0" fmla="*/ 0 w 1474363"/>
              <a:gd name="connsiteY0" fmla="*/ 0 h 1578002"/>
              <a:gd name="connsiteX1" fmla="*/ 798133 w 1474363"/>
              <a:gd name="connsiteY1" fmla="*/ 0 h 1578002"/>
              <a:gd name="connsiteX2" fmla="*/ 1474363 w 1474363"/>
              <a:gd name="connsiteY2" fmla="*/ 983269 h 1578002"/>
              <a:gd name="connsiteX3" fmla="*/ 1100367 w 1474363"/>
              <a:gd name="connsiteY3" fmla="*/ 1567605 h 1578002"/>
              <a:gd name="connsiteX4" fmla="*/ 1085250 w 1474363"/>
              <a:gd name="connsiteY4" fmla="*/ 1578002 h 1578002"/>
              <a:gd name="connsiteX5" fmla="*/ 0 w 1474363"/>
              <a:gd name="connsiteY5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4363" h="1578002">
                <a:moveTo>
                  <a:pt x="0" y="0"/>
                </a:moveTo>
                <a:lnTo>
                  <a:pt x="798133" y="0"/>
                </a:lnTo>
                <a:lnTo>
                  <a:pt x="1474363" y="983269"/>
                </a:lnTo>
                <a:lnTo>
                  <a:pt x="1100367" y="1567605"/>
                </a:lnTo>
                <a:lnTo>
                  <a:pt x="1085250" y="1578002"/>
                </a:lnTo>
                <a:lnTo>
                  <a:pt x="0" y="0"/>
                </a:lnTo>
                <a:close/>
              </a:path>
            </a:pathLst>
          </a:custGeom>
          <a:solidFill>
            <a:srgbClr val="E7B05E">
              <a:alpha val="25000"/>
            </a:srgbClr>
          </a:solidFill>
          <a:ln>
            <a:solidFill>
              <a:srgbClr val="EFE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任意多边形 83"/>
          <p:cNvSpPr/>
          <p:nvPr/>
        </p:nvSpPr>
        <p:spPr>
          <a:xfrm>
            <a:off x="10965534" y="0"/>
            <a:ext cx="1238362" cy="1578002"/>
          </a:xfrm>
          <a:custGeom>
            <a:avLst/>
            <a:gdLst>
              <a:gd name="connsiteX0" fmla="*/ 678279 w 1238362"/>
              <a:gd name="connsiteY0" fmla="*/ 0 h 1578002"/>
              <a:gd name="connsiteX1" fmla="*/ 1238362 w 1238362"/>
              <a:gd name="connsiteY1" fmla="*/ 0 h 1578002"/>
              <a:gd name="connsiteX2" fmla="*/ 1238362 w 1238362"/>
              <a:gd name="connsiteY2" fmla="*/ 346134 h 1578002"/>
              <a:gd name="connsiteX3" fmla="*/ 391161 w 1238362"/>
              <a:gd name="connsiteY3" fmla="*/ 1578002 h 1578002"/>
              <a:gd name="connsiteX4" fmla="*/ 368976 w 1238362"/>
              <a:gd name="connsiteY4" fmla="*/ 1562744 h 1578002"/>
              <a:gd name="connsiteX5" fmla="*/ 141371 w 1238362"/>
              <a:gd name="connsiteY5" fmla="*/ 1207130 h 1578002"/>
              <a:gd name="connsiteX6" fmla="*/ 143955 w 1238362"/>
              <a:gd name="connsiteY6" fmla="*/ 1205353 h 1578002"/>
              <a:gd name="connsiteX7" fmla="*/ 90309 w 1238362"/>
              <a:gd name="connsiteY7" fmla="*/ 1127349 h 1578002"/>
              <a:gd name="connsiteX8" fmla="*/ 0 w 1238362"/>
              <a:gd name="connsiteY8" fmla="*/ 986248 h 1578002"/>
              <a:gd name="connsiteX9" fmla="*/ 678279 w 1238362"/>
              <a:gd name="connsiteY9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8362" h="1578002">
                <a:moveTo>
                  <a:pt x="678279" y="0"/>
                </a:moveTo>
                <a:lnTo>
                  <a:pt x="1238362" y="0"/>
                </a:lnTo>
                <a:lnTo>
                  <a:pt x="1238362" y="346134"/>
                </a:lnTo>
                <a:lnTo>
                  <a:pt x="391161" y="1578002"/>
                </a:lnTo>
                <a:lnTo>
                  <a:pt x="368976" y="1562744"/>
                </a:lnTo>
                <a:lnTo>
                  <a:pt x="141371" y="1207130"/>
                </a:lnTo>
                <a:lnTo>
                  <a:pt x="143955" y="1205353"/>
                </a:lnTo>
                <a:lnTo>
                  <a:pt x="90309" y="1127349"/>
                </a:lnTo>
                <a:lnTo>
                  <a:pt x="0" y="986248"/>
                </a:lnTo>
                <a:lnTo>
                  <a:pt x="678279" y="0"/>
                </a:lnTo>
                <a:close/>
              </a:path>
            </a:pathLst>
          </a:custGeom>
          <a:solidFill>
            <a:srgbClr val="EFE3C2">
              <a:alpha val="71000"/>
            </a:srgbClr>
          </a:solidFill>
          <a:ln>
            <a:solidFill>
              <a:srgbClr val="EEE6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4" name="任意多边形 703"/>
          <p:cNvSpPr/>
          <p:nvPr/>
        </p:nvSpPr>
        <p:spPr>
          <a:xfrm>
            <a:off x="11202884" y="1946822"/>
            <a:ext cx="798132" cy="1160519"/>
          </a:xfrm>
          <a:custGeom>
            <a:avLst/>
            <a:gdLst>
              <a:gd name="connsiteX0" fmla="*/ 399066 w 798132"/>
              <a:gd name="connsiteY0" fmla="*/ 0 h 1160519"/>
              <a:gd name="connsiteX1" fmla="*/ 798132 w 798132"/>
              <a:gd name="connsiteY1" fmla="*/ 580260 h 1160519"/>
              <a:gd name="connsiteX2" fmla="*/ 399066 w 798132"/>
              <a:gd name="connsiteY2" fmla="*/ 1160519 h 1160519"/>
              <a:gd name="connsiteX3" fmla="*/ 0 w 798132"/>
              <a:gd name="connsiteY3" fmla="*/ 580260 h 1160519"/>
              <a:gd name="connsiteX4" fmla="*/ 399066 w 798132"/>
              <a:gd name="connsiteY4" fmla="*/ 0 h 116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132" h="1160519">
                <a:moveTo>
                  <a:pt x="399066" y="0"/>
                </a:moveTo>
                <a:lnTo>
                  <a:pt x="798132" y="580260"/>
                </a:lnTo>
                <a:lnTo>
                  <a:pt x="399066" y="1160519"/>
                </a:lnTo>
                <a:lnTo>
                  <a:pt x="0" y="580260"/>
                </a:lnTo>
                <a:lnTo>
                  <a:pt x="399066" y="0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11601950" y="1071565"/>
            <a:ext cx="601946" cy="1455517"/>
          </a:xfrm>
          <a:custGeom>
            <a:avLst/>
            <a:gdLst>
              <a:gd name="connsiteX0" fmla="*/ 601946 w 601946"/>
              <a:gd name="connsiteY0" fmla="*/ 0 h 1455517"/>
              <a:gd name="connsiteX1" fmla="*/ 601946 w 601946"/>
              <a:gd name="connsiteY1" fmla="*/ 1160520 h 1455517"/>
              <a:gd name="connsiteX2" fmla="*/ 399066 w 601946"/>
              <a:gd name="connsiteY2" fmla="*/ 1455517 h 1455517"/>
              <a:gd name="connsiteX3" fmla="*/ 0 w 601946"/>
              <a:gd name="connsiteY3" fmla="*/ 875257 h 1455517"/>
              <a:gd name="connsiteX4" fmla="*/ 601946 w 601946"/>
              <a:gd name="connsiteY4" fmla="*/ 0 h 145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7">
                <a:moveTo>
                  <a:pt x="601946" y="0"/>
                </a:moveTo>
                <a:lnTo>
                  <a:pt x="601946" y="1160520"/>
                </a:lnTo>
                <a:lnTo>
                  <a:pt x="399066" y="1455517"/>
                </a:lnTo>
                <a:lnTo>
                  <a:pt x="0" y="875257"/>
                </a:lnTo>
                <a:lnTo>
                  <a:pt x="601946" y="0"/>
                </a:lnTo>
                <a:close/>
              </a:path>
            </a:pathLst>
          </a:custGeom>
          <a:solidFill>
            <a:srgbClr val="EBCEBC"/>
          </a:solidFill>
          <a:ln>
            <a:solidFill>
              <a:srgbClr val="EACD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0" name="任意多边形 699"/>
          <p:cNvSpPr/>
          <p:nvPr/>
        </p:nvSpPr>
        <p:spPr>
          <a:xfrm>
            <a:off x="10965534" y="1590209"/>
            <a:ext cx="636416" cy="936872"/>
          </a:xfrm>
          <a:custGeom>
            <a:avLst/>
            <a:gdLst>
              <a:gd name="connsiteX0" fmla="*/ 391161 w 636416"/>
              <a:gd name="connsiteY0" fmla="*/ 0 h 936872"/>
              <a:gd name="connsiteX1" fmla="*/ 636416 w 636416"/>
              <a:gd name="connsiteY1" fmla="*/ 356612 h 936872"/>
              <a:gd name="connsiteX2" fmla="*/ 237350 w 636416"/>
              <a:gd name="connsiteY2" fmla="*/ 936872 h 936872"/>
              <a:gd name="connsiteX3" fmla="*/ 0 w 636416"/>
              <a:gd name="connsiteY3" fmla="*/ 591754 h 936872"/>
              <a:gd name="connsiteX4" fmla="*/ 90309 w 636416"/>
              <a:gd name="connsiteY4" fmla="*/ 450653 h 936872"/>
              <a:gd name="connsiteX5" fmla="*/ 143955 w 636416"/>
              <a:gd name="connsiteY5" fmla="*/ 372649 h 936872"/>
              <a:gd name="connsiteX6" fmla="*/ 141371 w 636416"/>
              <a:gd name="connsiteY6" fmla="*/ 370872 h 936872"/>
              <a:gd name="connsiteX7" fmla="*/ 368976 w 636416"/>
              <a:gd name="connsiteY7" fmla="*/ 15258 h 936872"/>
              <a:gd name="connsiteX8" fmla="*/ 391161 w 636416"/>
              <a:gd name="connsiteY8" fmla="*/ 0 h 93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2">
                <a:moveTo>
                  <a:pt x="391161" y="0"/>
                </a:moveTo>
                <a:lnTo>
                  <a:pt x="636416" y="356612"/>
                </a:lnTo>
                <a:lnTo>
                  <a:pt x="237350" y="936872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D2DBC4"/>
          </a:solidFill>
          <a:ln>
            <a:solidFill>
              <a:srgbClr val="D3DD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9" name="任意多边形 698"/>
          <p:cNvSpPr/>
          <p:nvPr/>
        </p:nvSpPr>
        <p:spPr>
          <a:xfrm>
            <a:off x="10965534" y="2527082"/>
            <a:ext cx="636416" cy="936871"/>
          </a:xfrm>
          <a:custGeom>
            <a:avLst/>
            <a:gdLst>
              <a:gd name="connsiteX0" fmla="*/ 237350 w 636416"/>
              <a:gd name="connsiteY0" fmla="*/ 0 h 936871"/>
              <a:gd name="connsiteX1" fmla="*/ 636416 w 636416"/>
              <a:gd name="connsiteY1" fmla="*/ 580259 h 936871"/>
              <a:gd name="connsiteX2" fmla="*/ 391161 w 636416"/>
              <a:gd name="connsiteY2" fmla="*/ 936871 h 936871"/>
              <a:gd name="connsiteX3" fmla="*/ 368976 w 636416"/>
              <a:gd name="connsiteY3" fmla="*/ 921613 h 936871"/>
              <a:gd name="connsiteX4" fmla="*/ 141371 w 636416"/>
              <a:gd name="connsiteY4" fmla="*/ 565999 h 936871"/>
              <a:gd name="connsiteX5" fmla="*/ 143955 w 636416"/>
              <a:gd name="connsiteY5" fmla="*/ 564222 h 936871"/>
              <a:gd name="connsiteX6" fmla="*/ 90309 w 636416"/>
              <a:gd name="connsiteY6" fmla="*/ 486218 h 936871"/>
              <a:gd name="connsiteX7" fmla="*/ 0 w 636416"/>
              <a:gd name="connsiteY7" fmla="*/ 345117 h 936871"/>
              <a:gd name="connsiteX8" fmla="*/ 237350 w 636416"/>
              <a:gd name="connsiteY8" fmla="*/ 0 h 93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1">
                <a:moveTo>
                  <a:pt x="237350" y="0"/>
                </a:moveTo>
                <a:lnTo>
                  <a:pt x="636416" y="580259"/>
                </a:lnTo>
                <a:lnTo>
                  <a:pt x="391161" y="936871"/>
                </a:lnTo>
                <a:lnTo>
                  <a:pt x="368976" y="921613"/>
                </a:lnTo>
                <a:lnTo>
                  <a:pt x="141371" y="565999"/>
                </a:lnTo>
                <a:lnTo>
                  <a:pt x="143955" y="564222"/>
                </a:lnTo>
                <a:lnTo>
                  <a:pt x="90309" y="486218"/>
                </a:lnTo>
                <a:lnTo>
                  <a:pt x="0" y="345117"/>
                </a:lnTo>
                <a:lnTo>
                  <a:pt x="237350" y="0"/>
                </a:lnTo>
                <a:close/>
              </a:path>
            </a:pathLst>
          </a:custGeom>
          <a:solidFill>
            <a:srgbClr val="E9CCBA"/>
          </a:solidFill>
          <a:ln>
            <a:solidFill>
              <a:srgbClr val="EAC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 93"/>
          <p:cNvSpPr/>
          <p:nvPr/>
        </p:nvSpPr>
        <p:spPr>
          <a:xfrm>
            <a:off x="11601950" y="2527081"/>
            <a:ext cx="601946" cy="1455516"/>
          </a:xfrm>
          <a:custGeom>
            <a:avLst/>
            <a:gdLst>
              <a:gd name="connsiteX0" fmla="*/ 399066 w 601946"/>
              <a:gd name="connsiteY0" fmla="*/ 0 h 1455516"/>
              <a:gd name="connsiteX1" fmla="*/ 601946 w 601946"/>
              <a:gd name="connsiteY1" fmla="*/ 294997 h 1455516"/>
              <a:gd name="connsiteX2" fmla="*/ 601946 w 601946"/>
              <a:gd name="connsiteY2" fmla="*/ 1455516 h 1455516"/>
              <a:gd name="connsiteX3" fmla="*/ 0 w 601946"/>
              <a:gd name="connsiteY3" fmla="*/ 580259 h 1455516"/>
              <a:gd name="connsiteX4" fmla="*/ 399066 w 601946"/>
              <a:gd name="connsiteY4" fmla="*/ 0 h 145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6">
                <a:moveTo>
                  <a:pt x="399066" y="0"/>
                </a:moveTo>
                <a:lnTo>
                  <a:pt x="601946" y="294997"/>
                </a:lnTo>
                <a:lnTo>
                  <a:pt x="601946" y="1455516"/>
                </a:lnTo>
                <a:lnTo>
                  <a:pt x="0" y="580259"/>
                </a:lnTo>
                <a:lnTo>
                  <a:pt x="399066" y="0"/>
                </a:lnTo>
                <a:close/>
              </a:path>
            </a:pathLst>
          </a:custGeom>
          <a:solidFill>
            <a:srgbClr val="D3DDC7"/>
          </a:solidFill>
          <a:ln>
            <a:solidFill>
              <a:srgbClr val="D3D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3" name="任意多边形 522"/>
          <p:cNvSpPr/>
          <p:nvPr/>
        </p:nvSpPr>
        <p:spPr>
          <a:xfrm>
            <a:off x="10576104" y="98326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6000"/>
            </a:srgbClr>
          </a:solidFill>
          <a:ln>
            <a:solidFill>
              <a:srgbClr val="EBD09D">
                <a:alpha val="3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任意多边形 528"/>
          <p:cNvSpPr/>
          <p:nvPr/>
        </p:nvSpPr>
        <p:spPr>
          <a:xfrm flipV="1">
            <a:off x="10576104" y="159020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8A378">
              <a:alpha val="53000"/>
            </a:srgbClr>
          </a:solidFill>
          <a:ln>
            <a:solidFill>
              <a:srgbClr val="B3C4A5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flipV="1">
            <a:off x="500062" y="2101122"/>
            <a:ext cx="8896350" cy="51086"/>
          </a:xfrm>
          <a:prstGeom prst="ellipse">
            <a:avLst/>
          </a:prstGeom>
          <a:gradFill flip="none" rotWithShape="1">
            <a:gsLst>
              <a:gs pos="62000">
                <a:schemeClr val="bg1"/>
              </a:gs>
              <a:gs pos="47000">
                <a:schemeClr val="tx1">
                  <a:alpha val="39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flipV="1">
            <a:off x="500062" y="3463196"/>
            <a:ext cx="8896350" cy="51086"/>
          </a:xfrm>
          <a:prstGeom prst="ellipse">
            <a:avLst/>
          </a:prstGeom>
          <a:gradFill flip="none" rotWithShape="1">
            <a:gsLst>
              <a:gs pos="70000">
                <a:schemeClr val="bg1"/>
              </a:gs>
              <a:gs pos="47000">
                <a:schemeClr val="tx1">
                  <a:alpha val="39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" t="30898" r="26794" b="49213"/>
          <a:stretch/>
        </p:blipFill>
        <p:spPr>
          <a:xfrm>
            <a:off x="495119" y="2123164"/>
            <a:ext cx="8906237" cy="1371601"/>
          </a:xfrm>
          <a:prstGeom prst="rect">
            <a:avLst/>
          </a:prstGeom>
        </p:spPr>
      </p:pic>
      <p:sp>
        <p:nvSpPr>
          <p:cNvPr id="534" name="任意多边形 533"/>
          <p:cNvSpPr/>
          <p:nvPr/>
        </p:nvSpPr>
        <p:spPr>
          <a:xfrm flipH="1" flipV="1">
            <a:off x="4012411" y="4206055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9A67A"/>
          </a:solidFill>
          <a:ln>
            <a:solidFill>
              <a:srgbClr val="89A6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任意多边形 72"/>
          <p:cNvSpPr/>
          <p:nvPr/>
        </p:nvSpPr>
        <p:spPr>
          <a:xfrm>
            <a:off x="2147990" y="4206055"/>
            <a:ext cx="2243162" cy="2702024"/>
          </a:xfrm>
          <a:custGeom>
            <a:avLst/>
            <a:gdLst>
              <a:gd name="connsiteX0" fmla="*/ 296787 w 2243162"/>
              <a:gd name="connsiteY0" fmla="*/ 2270482 h 2702024"/>
              <a:gd name="connsiteX1" fmla="*/ 593574 w 2243162"/>
              <a:gd name="connsiteY1" fmla="*/ 2702024 h 2702024"/>
              <a:gd name="connsiteX2" fmla="*/ 0 w 2243162"/>
              <a:gd name="connsiteY2" fmla="*/ 2702024 h 2702024"/>
              <a:gd name="connsiteX3" fmla="*/ 1852001 w 2243162"/>
              <a:gd name="connsiteY3" fmla="*/ 0 h 2702024"/>
              <a:gd name="connsiteX4" fmla="*/ 1874186 w 2243162"/>
              <a:gd name="connsiteY4" fmla="*/ 15258 h 2702024"/>
              <a:gd name="connsiteX5" fmla="*/ 2101791 w 2243162"/>
              <a:gd name="connsiteY5" fmla="*/ 370872 h 2702024"/>
              <a:gd name="connsiteX6" fmla="*/ 2099207 w 2243162"/>
              <a:gd name="connsiteY6" fmla="*/ 372649 h 2702024"/>
              <a:gd name="connsiteX7" fmla="*/ 2152853 w 2243162"/>
              <a:gd name="connsiteY7" fmla="*/ 450653 h 2702024"/>
              <a:gd name="connsiteX8" fmla="*/ 2243162 w 2243162"/>
              <a:gd name="connsiteY8" fmla="*/ 591754 h 2702024"/>
              <a:gd name="connsiteX9" fmla="*/ 800090 w 2243162"/>
              <a:gd name="connsiteY9" fmla="*/ 2690045 h 2702024"/>
              <a:gd name="connsiteX10" fmla="*/ 591618 w 2243162"/>
              <a:gd name="connsiteY10" fmla="*/ 2690045 h 2702024"/>
              <a:gd name="connsiteX11" fmla="*/ 296788 w 2243162"/>
              <a:gd name="connsiteY11" fmla="*/ 2261349 h 2702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43162" h="2702024">
                <a:moveTo>
                  <a:pt x="296787" y="2270482"/>
                </a:moveTo>
                <a:lnTo>
                  <a:pt x="593574" y="2702024"/>
                </a:lnTo>
                <a:lnTo>
                  <a:pt x="0" y="2702024"/>
                </a:lnTo>
                <a:close/>
                <a:moveTo>
                  <a:pt x="1852001" y="0"/>
                </a:moveTo>
                <a:lnTo>
                  <a:pt x="1874186" y="15258"/>
                </a:lnTo>
                <a:lnTo>
                  <a:pt x="2101791" y="370872"/>
                </a:lnTo>
                <a:lnTo>
                  <a:pt x="2099207" y="372649"/>
                </a:lnTo>
                <a:lnTo>
                  <a:pt x="2152853" y="450653"/>
                </a:lnTo>
                <a:lnTo>
                  <a:pt x="2243162" y="591754"/>
                </a:lnTo>
                <a:lnTo>
                  <a:pt x="800090" y="2690045"/>
                </a:lnTo>
                <a:lnTo>
                  <a:pt x="591618" y="2690045"/>
                </a:lnTo>
                <a:lnTo>
                  <a:pt x="296788" y="2261349"/>
                </a:lnTo>
                <a:close/>
              </a:path>
            </a:pathLst>
          </a:custGeom>
          <a:solidFill>
            <a:srgbClr val="A2B894">
              <a:alpha val="91000"/>
            </a:srgbClr>
          </a:solidFill>
          <a:ln>
            <a:solidFill>
              <a:srgbClr val="A9BD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-35280" y="4818139"/>
            <a:ext cx="1017046" cy="2052322"/>
          </a:xfrm>
          <a:custGeom>
            <a:avLst/>
            <a:gdLst>
              <a:gd name="connsiteX0" fmla="*/ 0 w 1017046"/>
              <a:gd name="connsiteY0" fmla="*/ 0 h 2052322"/>
              <a:gd name="connsiteX1" fmla="*/ 1017046 w 1017046"/>
              <a:gd name="connsiteY1" fmla="*/ 1478830 h 2052322"/>
              <a:gd name="connsiteX2" fmla="*/ 613325 w 1017046"/>
              <a:gd name="connsiteY2" fmla="*/ 2052322 h 2052322"/>
              <a:gd name="connsiteX3" fmla="*/ 0 w 1017046"/>
              <a:gd name="connsiteY3" fmla="*/ 1160520 h 2052322"/>
              <a:gd name="connsiteX4" fmla="*/ 0 w 1017046"/>
              <a:gd name="connsiteY4" fmla="*/ 0 h 205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046" h="2052322">
                <a:moveTo>
                  <a:pt x="0" y="0"/>
                </a:moveTo>
                <a:lnTo>
                  <a:pt x="1017046" y="1478830"/>
                </a:lnTo>
                <a:lnTo>
                  <a:pt x="613325" y="2052322"/>
                </a:lnTo>
                <a:lnTo>
                  <a:pt x="0" y="1160520"/>
                </a:lnTo>
                <a:lnTo>
                  <a:pt x="0" y="0"/>
                </a:lnTo>
                <a:close/>
              </a:path>
            </a:pathLst>
          </a:custGeom>
          <a:solidFill>
            <a:srgbClr val="508799"/>
          </a:solidFill>
          <a:ln>
            <a:solidFill>
              <a:srgbClr val="5087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2" name="任意多边形 811"/>
          <p:cNvSpPr/>
          <p:nvPr/>
        </p:nvSpPr>
        <p:spPr>
          <a:xfrm flipV="1">
            <a:off x="4397479" y="5881804"/>
            <a:ext cx="1088729" cy="1014296"/>
          </a:xfrm>
          <a:custGeom>
            <a:avLst/>
            <a:gdLst>
              <a:gd name="connsiteX0" fmla="*/ 391161 w 1088729"/>
              <a:gd name="connsiteY0" fmla="*/ 1014296 h 1014296"/>
              <a:gd name="connsiteX1" fmla="*/ 1088729 w 1088729"/>
              <a:gd name="connsiteY1" fmla="*/ 0 h 1014296"/>
              <a:gd name="connsiteX2" fmla="*/ 290598 w 1088729"/>
              <a:gd name="connsiteY2" fmla="*/ 0 h 1014296"/>
              <a:gd name="connsiteX3" fmla="*/ 0 w 1088729"/>
              <a:gd name="connsiteY3" fmla="*/ 422542 h 1014296"/>
              <a:gd name="connsiteX4" fmla="*/ 90309 w 1088729"/>
              <a:gd name="connsiteY4" fmla="*/ 563643 h 1014296"/>
              <a:gd name="connsiteX5" fmla="*/ 143955 w 1088729"/>
              <a:gd name="connsiteY5" fmla="*/ 641647 h 1014296"/>
              <a:gd name="connsiteX6" fmla="*/ 141371 w 1088729"/>
              <a:gd name="connsiteY6" fmla="*/ 643424 h 1014296"/>
              <a:gd name="connsiteX7" fmla="*/ 368976 w 1088729"/>
              <a:gd name="connsiteY7" fmla="*/ 999038 h 1014296"/>
              <a:gd name="connsiteX8" fmla="*/ 391161 w 1088729"/>
              <a:gd name="connsiteY8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29" h="1014296">
                <a:moveTo>
                  <a:pt x="391161" y="1014296"/>
                </a:moveTo>
                <a:lnTo>
                  <a:pt x="1088729" y="0"/>
                </a:lnTo>
                <a:lnTo>
                  <a:pt x="290598" y="0"/>
                </a:lnTo>
                <a:lnTo>
                  <a:pt x="0" y="422542"/>
                </a:lnTo>
                <a:lnTo>
                  <a:pt x="90309" y="563643"/>
                </a:lnTo>
                <a:lnTo>
                  <a:pt x="143955" y="641647"/>
                </a:lnTo>
                <a:lnTo>
                  <a:pt x="141371" y="643424"/>
                </a:lnTo>
                <a:lnTo>
                  <a:pt x="368976" y="999038"/>
                </a:lnTo>
                <a:lnTo>
                  <a:pt x="391161" y="1014296"/>
                </a:lnTo>
                <a:close/>
              </a:path>
            </a:pathLst>
          </a:custGeom>
          <a:solidFill>
            <a:srgbClr val="DD957C"/>
          </a:solidFill>
          <a:ln>
            <a:solidFill>
              <a:srgbClr val="DD9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8" name="任意多边形 637"/>
          <p:cNvSpPr/>
          <p:nvPr/>
        </p:nvSpPr>
        <p:spPr>
          <a:xfrm flipV="1">
            <a:off x="4008048" y="58818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/>
          </a:solidFill>
          <a:ln>
            <a:solidFill>
              <a:srgbClr val="D570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8" name="任意多边形 647"/>
          <p:cNvSpPr/>
          <p:nvPr/>
        </p:nvSpPr>
        <p:spPr>
          <a:xfrm flipV="1">
            <a:off x="6694090" y="51232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6F65"/>
          </a:solidFill>
          <a:ln>
            <a:solidFill>
              <a:srgbClr val="ED6F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1" name="任意多边形 660"/>
          <p:cNvSpPr/>
          <p:nvPr/>
        </p:nvSpPr>
        <p:spPr>
          <a:xfrm flipV="1">
            <a:off x="10822507" y="549545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508799"/>
          </a:solidFill>
          <a:ln>
            <a:solidFill>
              <a:srgbClr val="3778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6" name="任意多边形 665"/>
          <p:cNvSpPr/>
          <p:nvPr/>
        </p:nvSpPr>
        <p:spPr>
          <a:xfrm>
            <a:off x="9861917" y="5495459"/>
            <a:ext cx="1341240" cy="1384436"/>
          </a:xfrm>
          <a:custGeom>
            <a:avLst/>
            <a:gdLst>
              <a:gd name="connsiteX0" fmla="*/ 952127 w 1341240"/>
              <a:gd name="connsiteY0" fmla="*/ 0 h 1384436"/>
              <a:gd name="connsiteX1" fmla="*/ 967244 w 1341240"/>
              <a:gd name="connsiteY1" fmla="*/ 10397 h 1384436"/>
              <a:gd name="connsiteX2" fmla="*/ 1341240 w 1341240"/>
              <a:gd name="connsiteY2" fmla="*/ 594733 h 1384436"/>
              <a:gd name="connsiteX3" fmla="*/ 798132 w 1341240"/>
              <a:gd name="connsiteY3" fmla="*/ 1384436 h 1384436"/>
              <a:gd name="connsiteX4" fmla="*/ 0 w 1341240"/>
              <a:gd name="connsiteY4" fmla="*/ 1384436 h 1384436"/>
              <a:gd name="connsiteX5" fmla="*/ 952127 w 1341240"/>
              <a:gd name="connsiteY5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240" h="1384436">
                <a:moveTo>
                  <a:pt x="952127" y="0"/>
                </a:moveTo>
                <a:lnTo>
                  <a:pt x="967244" y="10397"/>
                </a:lnTo>
                <a:lnTo>
                  <a:pt x="1341240" y="594733"/>
                </a:lnTo>
                <a:lnTo>
                  <a:pt x="798132" y="1384436"/>
                </a:lnTo>
                <a:lnTo>
                  <a:pt x="0" y="1384436"/>
                </a:lnTo>
                <a:lnTo>
                  <a:pt x="952127" y="0"/>
                </a:lnTo>
                <a:close/>
              </a:path>
            </a:pathLst>
          </a:custGeom>
          <a:solidFill>
            <a:srgbClr val="30728C">
              <a:alpha val="59000"/>
            </a:srgbClr>
          </a:solidFill>
          <a:ln>
            <a:solidFill>
              <a:srgbClr val="7CA5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0" name="任意多边形 709"/>
          <p:cNvSpPr/>
          <p:nvPr/>
        </p:nvSpPr>
        <p:spPr>
          <a:xfrm>
            <a:off x="11211938" y="5495459"/>
            <a:ext cx="980063" cy="1384436"/>
          </a:xfrm>
          <a:custGeom>
            <a:avLst/>
            <a:gdLst>
              <a:gd name="connsiteX0" fmla="*/ 391161 w 980063"/>
              <a:gd name="connsiteY0" fmla="*/ 0 h 1384436"/>
              <a:gd name="connsiteX1" fmla="*/ 980063 w 980063"/>
              <a:gd name="connsiteY1" fmla="*/ 856291 h 1384436"/>
              <a:gd name="connsiteX2" fmla="*/ 980063 w 980063"/>
              <a:gd name="connsiteY2" fmla="*/ 1384436 h 1384436"/>
              <a:gd name="connsiteX3" fmla="*/ 545157 w 980063"/>
              <a:gd name="connsiteY3" fmla="*/ 1384436 h 1384436"/>
              <a:gd name="connsiteX4" fmla="*/ 0 w 980063"/>
              <a:gd name="connsiteY4" fmla="*/ 591754 h 1384436"/>
              <a:gd name="connsiteX5" fmla="*/ 90309 w 980063"/>
              <a:gd name="connsiteY5" fmla="*/ 450653 h 1384436"/>
              <a:gd name="connsiteX6" fmla="*/ 143955 w 980063"/>
              <a:gd name="connsiteY6" fmla="*/ 372649 h 1384436"/>
              <a:gd name="connsiteX7" fmla="*/ 141371 w 980063"/>
              <a:gd name="connsiteY7" fmla="*/ 370872 h 1384436"/>
              <a:gd name="connsiteX8" fmla="*/ 368976 w 980063"/>
              <a:gd name="connsiteY8" fmla="*/ 15258 h 1384436"/>
              <a:gd name="connsiteX9" fmla="*/ 391161 w 980063"/>
              <a:gd name="connsiteY9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0063" h="1384436">
                <a:moveTo>
                  <a:pt x="391161" y="0"/>
                </a:moveTo>
                <a:lnTo>
                  <a:pt x="980063" y="856291"/>
                </a:lnTo>
                <a:lnTo>
                  <a:pt x="980063" y="1384436"/>
                </a:lnTo>
                <a:lnTo>
                  <a:pt x="545157" y="1384436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7CA5A8"/>
          </a:solidFill>
          <a:ln>
            <a:solidFill>
              <a:srgbClr val="7BA3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1" name="任意多边形 670"/>
          <p:cNvSpPr/>
          <p:nvPr/>
        </p:nvSpPr>
        <p:spPr>
          <a:xfrm flipV="1">
            <a:off x="9195717" y="550327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/>
          </a:solidFill>
          <a:ln>
            <a:solidFill>
              <a:srgbClr val="E49B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 75"/>
          <p:cNvSpPr/>
          <p:nvPr/>
        </p:nvSpPr>
        <p:spPr>
          <a:xfrm>
            <a:off x="8221119" y="5503275"/>
            <a:ext cx="1355248" cy="1404805"/>
          </a:xfrm>
          <a:custGeom>
            <a:avLst/>
            <a:gdLst>
              <a:gd name="connsiteX0" fmla="*/ 966135 w 1355248"/>
              <a:gd name="connsiteY0" fmla="*/ 0 h 1404805"/>
              <a:gd name="connsiteX1" fmla="*/ 981252 w 1355248"/>
              <a:gd name="connsiteY1" fmla="*/ 10397 h 1404805"/>
              <a:gd name="connsiteX2" fmla="*/ 1355248 w 1355248"/>
              <a:gd name="connsiteY2" fmla="*/ 594733 h 1404805"/>
              <a:gd name="connsiteX3" fmla="*/ 798132 w 1355248"/>
              <a:gd name="connsiteY3" fmla="*/ 1404805 h 1404805"/>
              <a:gd name="connsiteX4" fmla="*/ 0 w 1355248"/>
              <a:gd name="connsiteY4" fmla="*/ 1404805 h 1404805"/>
              <a:gd name="connsiteX5" fmla="*/ 966135 w 1355248"/>
              <a:gd name="connsiteY5" fmla="*/ 0 h 140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5248" h="1404805">
                <a:moveTo>
                  <a:pt x="966135" y="0"/>
                </a:moveTo>
                <a:lnTo>
                  <a:pt x="981252" y="10397"/>
                </a:lnTo>
                <a:lnTo>
                  <a:pt x="1355248" y="594733"/>
                </a:lnTo>
                <a:lnTo>
                  <a:pt x="798132" y="1404805"/>
                </a:lnTo>
                <a:lnTo>
                  <a:pt x="0" y="1404805"/>
                </a:lnTo>
                <a:lnTo>
                  <a:pt x="966135" y="0"/>
                </a:lnTo>
                <a:close/>
              </a:path>
            </a:pathLst>
          </a:custGeom>
          <a:solidFill>
            <a:srgbClr val="E49B35">
              <a:alpha val="87000"/>
            </a:srgbClr>
          </a:solidFill>
          <a:ln>
            <a:solidFill>
              <a:srgbClr val="E5A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/>
        </p:nvSpPr>
        <p:spPr>
          <a:xfrm>
            <a:off x="9585148" y="5503275"/>
            <a:ext cx="1352191" cy="1397381"/>
          </a:xfrm>
          <a:custGeom>
            <a:avLst/>
            <a:gdLst>
              <a:gd name="connsiteX0" fmla="*/ 391161 w 1352191"/>
              <a:gd name="connsiteY0" fmla="*/ 0 h 1397381"/>
              <a:gd name="connsiteX1" fmla="*/ 1352191 w 1352191"/>
              <a:gd name="connsiteY1" fmla="*/ 1397381 h 1397381"/>
              <a:gd name="connsiteX2" fmla="*/ 554059 w 1352191"/>
              <a:gd name="connsiteY2" fmla="*/ 1397381 h 1397381"/>
              <a:gd name="connsiteX3" fmla="*/ 0 w 1352191"/>
              <a:gd name="connsiteY3" fmla="*/ 591754 h 1397381"/>
              <a:gd name="connsiteX4" fmla="*/ 90309 w 1352191"/>
              <a:gd name="connsiteY4" fmla="*/ 450653 h 1397381"/>
              <a:gd name="connsiteX5" fmla="*/ 143955 w 1352191"/>
              <a:gd name="connsiteY5" fmla="*/ 372649 h 1397381"/>
              <a:gd name="connsiteX6" fmla="*/ 141371 w 1352191"/>
              <a:gd name="connsiteY6" fmla="*/ 370872 h 1397381"/>
              <a:gd name="connsiteX7" fmla="*/ 368976 w 1352191"/>
              <a:gd name="connsiteY7" fmla="*/ 15258 h 1397381"/>
              <a:gd name="connsiteX8" fmla="*/ 391161 w 1352191"/>
              <a:gd name="connsiteY8" fmla="*/ 0 h 139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2191" h="1397381">
                <a:moveTo>
                  <a:pt x="391161" y="0"/>
                </a:moveTo>
                <a:lnTo>
                  <a:pt x="1352191" y="1397381"/>
                </a:lnTo>
                <a:lnTo>
                  <a:pt x="554059" y="1397381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E49B35">
              <a:alpha val="87000"/>
            </a:srgbClr>
          </a:solidFill>
          <a:ln>
            <a:solidFill>
              <a:srgbClr val="E5A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9" name="任意多边形 788"/>
          <p:cNvSpPr/>
          <p:nvPr/>
        </p:nvSpPr>
        <p:spPr>
          <a:xfrm flipV="1">
            <a:off x="3302696" y="5881804"/>
            <a:ext cx="1086681" cy="1014296"/>
          </a:xfrm>
          <a:custGeom>
            <a:avLst/>
            <a:gdLst>
              <a:gd name="connsiteX0" fmla="*/ 697568 w 1086681"/>
              <a:gd name="connsiteY0" fmla="*/ 1014296 h 1014296"/>
              <a:gd name="connsiteX1" fmla="*/ 712685 w 1086681"/>
              <a:gd name="connsiteY1" fmla="*/ 1003899 h 1014296"/>
              <a:gd name="connsiteX2" fmla="*/ 1086681 w 1086681"/>
              <a:gd name="connsiteY2" fmla="*/ 419563 h 1014296"/>
              <a:gd name="connsiteX3" fmla="*/ 798132 w 1086681"/>
              <a:gd name="connsiteY3" fmla="*/ 0 h 1014296"/>
              <a:gd name="connsiteX4" fmla="*/ 0 w 1086681"/>
              <a:gd name="connsiteY4" fmla="*/ 0 h 1014296"/>
              <a:gd name="connsiteX5" fmla="*/ 697568 w 1086681"/>
              <a:gd name="connsiteY5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6681" h="1014296">
                <a:moveTo>
                  <a:pt x="697568" y="1014296"/>
                </a:moveTo>
                <a:lnTo>
                  <a:pt x="712685" y="1003899"/>
                </a:lnTo>
                <a:lnTo>
                  <a:pt x="1086681" y="419563"/>
                </a:lnTo>
                <a:lnTo>
                  <a:pt x="798132" y="0"/>
                </a:lnTo>
                <a:lnTo>
                  <a:pt x="0" y="0"/>
                </a:lnTo>
                <a:lnTo>
                  <a:pt x="697568" y="1014296"/>
                </a:lnTo>
                <a:close/>
              </a:path>
            </a:pathLst>
          </a:custGeom>
          <a:solidFill>
            <a:srgbClr val="DD957C">
              <a:alpha val="76000"/>
            </a:srgbClr>
          </a:solidFill>
          <a:ln>
            <a:solidFill>
              <a:srgbClr val="E2AB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3" name="矩形 712"/>
          <p:cNvSpPr/>
          <p:nvPr/>
        </p:nvSpPr>
        <p:spPr>
          <a:xfrm>
            <a:off x="0" y="453529"/>
            <a:ext cx="686812" cy="463303"/>
          </a:xfrm>
          <a:prstGeom prst="rect">
            <a:avLst/>
          </a:prstGeom>
          <a:solidFill>
            <a:srgbClr val="346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15" name="直接连接符 714"/>
          <p:cNvCxnSpPr/>
          <p:nvPr/>
        </p:nvCxnSpPr>
        <p:spPr>
          <a:xfrm>
            <a:off x="789728" y="452710"/>
            <a:ext cx="0" cy="464941"/>
          </a:xfrm>
          <a:prstGeom prst="line">
            <a:avLst/>
          </a:prstGeom>
          <a:ln w="19050">
            <a:solidFill>
              <a:srgbClr val="3461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8" name="矩形 827"/>
          <p:cNvSpPr/>
          <p:nvPr/>
        </p:nvSpPr>
        <p:spPr>
          <a:xfrm>
            <a:off x="3354851" y="2434371"/>
            <a:ext cx="318677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spcAft>
                <a:spcPts val="0"/>
              </a:spcAft>
            </a:pPr>
            <a:r>
              <a:rPr lang="en-US" altLang="zh-CN" sz="4400" b="1" kern="100" dirty="0" smtClean="0">
                <a:solidFill>
                  <a:srgbClr val="315B7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THANKS</a:t>
            </a:r>
            <a:endParaRPr lang="zh-CN" altLang="zh-CN" sz="2800" b="1" kern="100" dirty="0">
              <a:solidFill>
                <a:srgbClr val="315B7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87" name="任意多边形 686"/>
          <p:cNvSpPr/>
          <p:nvPr/>
        </p:nvSpPr>
        <p:spPr>
          <a:xfrm>
            <a:off x="8185355" y="0"/>
            <a:ext cx="2771399" cy="3463952"/>
          </a:xfrm>
          <a:custGeom>
            <a:avLst/>
            <a:gdLst>
              <a:gd name="connsiteX0" fmla="*/ 0 w 2771399"/>
              <a:gd name="connsiteY0" fmla="*/ 0 h 3463952"/>
              <a:gd name="connsiteX1" fmla="*/ 798131 w 2771399"/>
              <a:gd name="connsiteY1" fmla="*/ 0 h 3463952"/>
              <a:gd name="connsiteX2" fmla="*/ 2771399 w 2771399"/>
              <a:gd name="connsiteY2" fmla="*/ 2869219 h 3463952"/>
              <a:gd name="connsiteX3" fmla="*/ 2397403 w 2771399"/>
              <a:gd name="connsiteY3" fmla="*/ 3453555 h 3463952"/>
              <a:gd name="connsiteX4" fmla="*/ 2382286 w 2771399"/>
              <a:gd name="connsiteY4" fmla="*/ 3463952 h 3463952"/>
              <a:gd name="connsiteX5" fmla="*/ 0 w 2771399"/>
              <a:gd name="connsiteY5" fmla="*/ 0 h 3463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1399" h="3463952">
                <a:moveTo>
                  <a:pt x="0" y="0"/>
                </a:moveTo>
                <a:lnTo>
                  <a:pt x="798131" y="0"/>
                </a:lnTo>
                <a:lnTo>
                  <a:pt x="2771399" y="2869219"/>
                </a:lnTo>
                <a:lnTo>
                  <a:pt x="2397403" y="3453555"/>
                </a:lnTo>
                <a:lnTo>
                  <a:pt x="2382286" y="3463952"/>
                </a:lnTo>
                <a:lnTo>
                  <a:pt x="0" y="0"/>
                </a:lnTo>
                <a:close/>
              </a:path>
            </a:pathLst>
          </a:custGeom>
          <a:solidFill>
            <a:srgbClr val="D57053">
              <a:alpha val="30000"/>
            </a:srgbClr>
          </a:solidFill>
          <a:ln>
            <a:solidFill>
              <a:srgbClr val="EAC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5" name="任意多边形 824"/>
          <p:cNvSpPr/>
          <p:nvPr/>
        </p:nvSpPr>
        <p:spPr>
          <a:xfrm flipH="1" flipV="1">
            <a:off x="6913017" y="1590208"/>
            <a:ext cx="4043737" cy="5305892"/>
          </a:xfrm>
          <a:custGeom>
            <a:avLst/>
            <a:gdLst>
              <a:gd name="connsiteX0" fmla="*/ 389113 w 4043737"/>
              <a:gd name="connsiteY0" fmla="*/ 5305892 h 5305892"/>
              <a:gd name="connsiteX1" fmla="*/ 373996 w 4043737"/>
              <a:gd name="connsiteY1" fmla="*/ 5295495 h 5305892"/>
              <a:gd name="connsiteX2" fmla="*/ 0 w 4043737"/>
              <a:gd name="connsiteY2" fmla="*/ 4711159 h 5305892"/>
              <a:gd name="connsiteX3" fmla="*/ 2281471 w 4043737"/>
              <a:gd name="connsiteY3" fmla="*/ 1393799 h 5305892"/>
              <a:gd name="connsiteX4" fmla="*/ 2285250 w 4043737"/>
              <a:gd name="connsiteY4" fmla="*/ 1396398 h 5305892"/>
              <a:gd name="connsiteX5" fmla="*/ 3245605 w 4043737"/>
              <a:gd name="connsiteY5" fmla="*/ 0 h 5305892"/>
              <a:gd name="connsiteX6" fmla="*/ 4043737 w 4043737"/>
              <a:gd name="connsiteY6" fmla="*/ 0 h 5305892"/>
              <a:gd name="connsiteX7" fmla="*/ 1810872 w 4043737"/>
              <a:gd name="connsiteY7" fmla="*/ 3246685 h 5305892"/>
              <a:gd name="connsiteX8" fmla="*/ 1807092 w 4043737"/>
              <a:gd name="connsiteY8" fmla="*/ 3244086 h 5305892"/>
              <a:gd name="connsiteX9" fmla="*/ 389113 w 4043737"/>
              <a:gd name="connsiteY9" fmla="*/ 5305892 h 5305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43737" h="5305892">
                <a:moveTo>
                  <a:pt x="389113" y="5305892"/>
                </a:moveTo>
                <a:lnTo>
                  <a:pt x="373996" y="5295495"/>
                </a:lnTo>
                <a:lnTo>
                  <a:pt x="0" y="4711159"/>
                </a:lnTo>
                <a:lnTo>
                  <a:pt x="2281471" y="1393799"/>
                </a:lnTo>
                <a:lnTo>
                  <a:pt x="2285250" y="1396398"/>
                </a:lnTo>
                <a:lnTo>
                  <a:pt x="3245605" y="0"/>
                </a:lnTo>
                <a:lnTo>
                  <a:pt x="4043737" y="0"/>
                </a:lnTo>
                <a:lnTo>
                  <a:pt x="1810872" y="3246685"/>
                </a:lnTo>
                <a:lnTo>
                  <a:pt x="1807092" y="3244086"/>
                </a:lnTo>
                <a:lnTo>
                  <a:pt x="389113" y="5305892"/>
                </a:lnTo>
                <a:close/>
              </a:path>
            </a:pathLst>
          </a:custGeom>
          <a:solidFill>
            <a:srgbClr val="88A378">
              <a:alpha val="30000"/>
            </a:srgbClr>
          </a:solidFill>
          <a:ln>
            <a:solidFill>
              <a:srgbClr val="D3DCC5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8" name="任意多边形 817"/>
          <p:cNvSpPr/>
          <p:nvPr/>
        </p:nvSpPr>
        <p:spPr>
          <a:xfrm flipV="1">
            <a:off x="7083520" y="5123204"/>
            <a:ext cx="1610447" cy="1772896"/>
          </a:xfrm>
          <a:custGeom>
            <a:avLst/>
            <a:gdLst>
              <a:gd name="connsiteX0" fmla="*/ 391161 w 1610447"/>
              <a:gd name="connsiteY0" fmla="*/ 1772896 h 1772896"/>
              <a:gd name="connsiteX1" fmla="*/ 1610447 w 1610447"/>
              <a:gd name="connsiteY1" fmla="*/ 0 h 1772896"/>
              <a:gd name="connsiteX2" fmla="*/ 812315 w 1610447"/>
              <a:gd name="connsiteY2" fmla="*/ 0 h 1772896"/>
              <a:gd name="connsiteX3" fmla="*/ 0 w 1610447"/>
              <a:gd name="connsiteY3" fmla="*/ 1181142 h 1772896"/>
              <a:gd name="connsiteX4" fmla="*/ 90309 w 1610447"/>
              <a:gd name="connsiteY4" fmla="*/ 1322243 h 1772896"/>
              <a:gd name="connsiteX5" fmla="*/ 143955 w 1610447"/>
              <a:gd name="connsiteY5" fmla="*/ 1400247 h 1772896"/>
              <a:gd name="connsiteX6" fmla="*/ 141371 w 1610447"/>
              <a:gd name="connsiteY6" fmla="*/ 1402024 h 1772896"/>
              <a:gd name="connsiteX7" fmla="*/ 368976 w 1610447"/>
              <a:gd name="connsiteY7" fmla="*/ 1757638 h 1772896"/>
              <a:gd name="connsiteX8" fmla="*/ 391161 w 1610447"/>
              <a:gd name="connsiteY8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447" h="1772896">
                <a:moveTo>
                  <a:pt x="391161" y="1772896"/>
                </a:moveTo>
                <a:lnTo>
                  <a:pt x="1610447" y="0"/>
                </a:lnTo>
                <a:lnTo>
                  <a:pt x="812315" y="0"/>
                </a:lnTo>
                <a:lnTo>
                  <a:pt x="0" y="1181142"/>
                </a:lnTo>
                <a:lnTo>
                  <a:pt x="90309" y="1322243"/>
                </a:lnTo>
                <a:lnTo>
                  <a:pt x="143955" y="1400247"/>
                </a:lnTo>
                <a:lnTo>
                  <a:pt x="141371" y="1402024"/>
                </a:lnTo>
                <a:lnTo>
                  <a:pt x="368976" y="1757638"/>
                </a:lnTo>
                <a:lnTo>
                  <a:pt x="391161" y="1772896"/>
                </a:lnTo>
                <a:close/>
              </a:path>
            </a:pathLst>
          </a:custGeom>
          <a:solidFill>
            <a:srgbClr val="ED6F65">
              <a:alpha val="88000"/>
            </a:srgbClr>
          </a:solidFill>
          <a:ln>
            <a:solidFill>
              <a:srgbClr val="ED80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 flipH="1" flipV="1">
            <a:off x="1562519" y="5459183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5249">
              <a:alpha val="82000"/>
            </a:srgbClr>
          </a:solidFill>
          <a:ln>
            <a:solidFill>
              <a:srgbClr val="EE6F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89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任意多边形 69"/>
          <p:cNvSpPr/>
          <p:nvPr/>
        </p:nvSpPr>
        <p:spPr>
          <a:xfrm>
            <a:off x="561878" y="5459183"/>
            <a:ext cx="1379382" cy="1436917"/>
          </a:xfrm>
          <a:custGeom>
            <a:avLst/>
            <a:gdLst>
              <a:gd name="connsiteX0" fmla="*/ 988221 w 1379382"/>
              <a:gd name="connsiteY0" fmla="*/ 0 h 1436917"/>
              <a:gd name="connsiteX1" fmla="*/ 1010406 w 1379382"/>
              <a:gd name="connsiteY1" fmla="*/ 15258 h 1436917"/>
              <a:gd name="connsiteX2" fmla="*/ 1238011 w 1379382"/>
              <a:gd name="connsiteY2" fmla="*/ 370872 h 1436917"/>
              <a:gd name="connsiteX3" fmla="*/ 1235427 w 1379382"/>
              <a:gd name="connsiteY3" fmla="*/ 372649 h 1436917"/>
              <a:gd name="connsiteX4" fmla="*/ 1289073 w 1379382"/>
              <a:gd name="connsiteY4" fmla="*/ 450653 h 1436917"/>
              <a:gd name="connsiteX5" fmla="*/ 1379382 w 1379382"/>
              <a:gd name="connsiteY5" fmla="*/ 591754 h 1436917"/>
              <a:gd name="connsiteX6" fmla="*/ 798132 w 1379382"/>
              <a:gd name="connsiteY6" fmla="*/ 1436917 h 1436917"/>
              <a:gd name="connsiteX7" fmla="*/ 0 w 1379382"/>
              <a:gd name="connsiteY7" fmla="*/ 1436917 h 1436917"/>
              <a:gd name="connsiteX8" fmla="*/ 988221 w 1379382"/>
              <a:gd name="connsiteY8" fmla="*/ 0 h 143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9382" h="1436917">
                <a:moveTo>
                  <a:pt x="988221" y="0"/>
                </a:moveTo>
                <a:lnTo>
                  <a:pt x="1010406" y="15258"/>
                </a:lnTo>
                <a:lnTo>
                  <a:pt x="1238011" y="370872"/>
                </a:lnTo>
                <a:lnTo>
                  <a:pt x="1235427" y="372649"/>
                </a:lnTo>
                <a:lnTo>
                  <a:pt x="1289073" y="450653"/>
                </a:lnTo>
                <a:lnTo>
                  <a:pt x="1379382" y="591754"/>
                </a:lnTo>
                <a:lnTo>
                  <a:pt x="798132" y="1436917"/>
                </a:lnTo>
                <a:lnTo>
                  <a:pt x="0" y="1436917"/>
                </a:lnTo>
                <a:lnTo>
                  <a:pt x="988221" y="0"/>
                </a:lnTo>
                <a:close/>
              </a:path>
            </a:pathLst>
          </a:custGeom>
          <a:solidFill>
            <a:srgbClr val="EE8F82">
              <a:alpha val="25000"/>
            </a:srgbClr>
          </a:solidFill>
          <a:ln>
            <a:solidFill>
              <a:srgbClr val="EED9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 68"/>
          <p:cNvSpPr/>
          <p:nvPr/>
        </p:nvSpPr>
        <p:spPr>
          <a:xfrm>
            <a:off x="1950042" y="5459184"/>
            <a:ext cx="1377333" cy="1436916"/>
          </a:xfrm>
          <a:custGeom>
            <a:avLst/>
            <a:gdLst>
              <a:gd name="connsiteX0" fmla="*/ 389113 w 1377333"/>
              <a:gd name="connsiteY0" fmla="*/ 0 h 1436916"/>
              <a:gd name="connsiteX1" fmla="*/ 1377333 w 1377333"/>
              <a:gd name="connsiteY1" fmla="*/ 1436916 h 1436916"/>
              <a:gd name="connsiteX2" fmla="*/ 579200 w 1377333"/>
              <a:gd name="connsiteY2" fmla="*/ 1436916 h 1436916"/>
              <a:gd name="connsiteX3" fmla="*/ 0 w 1377333"/>
              <a:gd name="connsiteY3" fmla="*/ 594733 h 1436916"/>
              <a:gd name="connsiteX4" fmla="*/ 373996 w 1377333"/>
              <a:gd name="connsiteY4" fmla="*/ 10397 h 1436916"/>
              <a:gd name="connsiteX5" fmla="*/ 389113 w 1377333"/>
              <a:gd name="connsiteY5" fmla="*/ 0 h 143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7333" h="1436916">
                <a:moveTo>
                  <a:pt x="389113" y="0"/>
                </a:moveTo>
                <a:lnTo>
                  <a:pt x="1377333" y="1436916"/>
                </a:lnTo>
                <a:lnTo>
                  <a:pt x="579200" y="1436916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F1DBCC"/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9" name="任意多边形 818"/>
          <p:cNvSpPr/>
          <p:nvPr/>
        </p:nvSpPr>
        <p:spPr>
          <a:xfrm flipV="1">
            <a:off x="5466342" y="5123204"/>
            <a:ext cx="1608398" cy="1772896"/>
          </a:xfrm>
          <a:custGeom>
            <a:avLst/>
            <a:gdLst>
              <a:gd name="connsiteX0" fmla="*/ 1219285 w 1608398"/>
              <a:gd name="connsiteY0" fmla="*/ 1772896 h 1772896"/>
              <a:gd name="connsiteX1" fmla="*/ 1234402 w 1608398"/>
              <a:gd name="connsiteY1" fmla="*/ 1762499 h 1772896"/>
              <a:gd name="connsiteX2" fmla="*/ 1608398 w 1608398"/>
              <a:gd name="connsiteY2" fmla="*/ 1178163 h 1772896"/>
              <a:gd name="connsiteX3" fmla="*/ 798132 w 1608398"/>
              <a:gd name="connsiteY3" fmla="*/ 0 h 1772896"/>
              <a:gd name="connsiteX4" fmla="*/ 0 w 1608398"/>
              <a:gd name="connsiteY4" fmla="*/ 0 h 1772896"/>
              <a:gd name="connsiteX5" fmla="*/ 1219285 w 1608398"/>
              <a:gd name="connsiteY5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08398" h="1772896">
                <a:moveTo>
                  <a:pt x="1219285" y="1772896"/>
                </a:moveTo>
                <a:lnTo>
                  <a:pt x="1234402" y="1762499"/>
                </a:lnTo>
                <a:lnTo>
                  <a:pt x="1608398" y="1178163"/>
                </a:lnTo>
                <a:lnTo>
                  <a:pt x="798132" y="0"/>
                </a:lnTo>
                <a:lnTo>
                  <a:pt x="0" y="0"/>
                </a:lnTo>
                <a:lnTo>
                  <a:pt x="1219285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0" name="任意多边形 519"/>
          <p:cNvSpPr/>
          <p:nvPr/>
        </p:nvSpPr>
        <p:spPr>
          <a:xfrm>
            <a:off x="10576104" y="286921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49000"/>
            </a:srgbClr>
          </a:solidFill>
          <a:ln>
            <a:solidFill>
              <a:srgbClr val="DF9B83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6" name="任意多边形 685"/>
          <p:cNvSpPr/>
          <p:nvPr/>
        </p:nvSpPr>
        <p:spPr>
          <a:xfrm>
            <a:off x="9482391" y="0"/>
            <a:ext cx="1474363" cy="1578002"/>
          </a:xfrm>
          <a:custGeom>
            <a:avLst/>
            <a:gdLst>
              <a:gd name="connsiteX0" fmla="*/ 0 w 1474363"/>
              <a:gd name="connsiteY0" fmla="*/ 0 h 1578002"/>
              <a:gd name="connsiteX1" fmla="*/ 798133 w 1474363"/>
              <a:gd name="connsiteY1" fmla="*/ 0 h 1578002"/>
              <a:gd name="connsiteX2" fmla="*/ 1474363 w 1474363"/>
              <a:gd name="connsiteY2" fmla="*/ 983269 h 1578002"/>
              <a:gd name="connsiteX3" fmla="*/ 1100367 w 1474363"/>
              <a:gd name="connsiteY3" fmla="*/ 1567605 h 1578002"/>
              <a:gd name="connsiteX4" fmla="*/ 1085250 w 1474363"/>
              <a:gd name="connsiteY4" fmla="*/ 1578002 h 1578002"/>
              <a:gd name="connsiteX5" fmla="*/ 0 w 1474363"/>
              <a:gd name="connsiteY5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4363" h="1578002">
                <a:moveTo>
                  <a:pt x="0" y="0"/>
                </a:moveTo>
                <a:lnTo>
                  <a:pt x="798133" y="0"/>
                </a:lnTo>
                <a:lnTo>
                  <a:pt x="1474363" y="983269"/>
                </a:lnTo>
                <a:lnTo>
                  <a:pt x="1100367" y="1567605"/>
                </a:lnTo>
                <a:lnTo>
                  <a:pt x="1085250" y="1578002"/>
                </a:lnTo>
                <a:lnTo>
                  <a:pt x="0" y="0"/>
                </a:lnTo>
                <a:close/>
              </a:path>
            </a:pathLst>
          </a:custGeom>
          <a:solidFill>
            <a:srgbClr val="E7B05E">
              <a:alpha val="25000"/>
            </a:srgbClr>
          </a:solidFill>
          <a:ln>
            <a:solidFill>
              <a:srgbClr val="EFE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任意多边形 83"/>
          <p:cNvSpPr/>
          <p:nvPr/>
        </p:nvSpPr>
        <p:spPr>
          <a:xfrm>
            <a:off x="10965534" y="0"/>
            <a:ext cx="1238362" cy="1578002"/>
          </a:xfrm>
          <a:custGeom>
            <a:avLst/>
            <a:gdLst>
              <a:gd name="connsiteX0" fmla="*/ 678279 w 1238362"/>
              <a:gd name="connsiteY0" fmla="*/ 0 h 1578002"/>
              <a:gd name="connsiteX1" fmla="*/ 1238362 w 1238362"/>
              <a:gd name="connsiteY1" fmla="*/ 0 h 1578002"/>
              <a:gd name="connsiteX2" fmla="*/ 1238362 w 1238362"/>
              <a:gd name="connsiteY2" fmla="*/ 346134 h 1578002"/>
              <a:gd name="connsiteX3" fmla="*/ 391161 w 1238362"/>
              <a:gd name="connsiteY3" fmla="*/ 1578002 h 1578002"/>
              <a:gd name="connsiteX4" fmla="*/ 368976 w 1238362"/>
              <a:gd name="connsiteY4" fmla="*/ 1562744 h 1578002"/>
              <a:gd name="connsiteX5" fmla="*/ 141371 w 1238362"/>
              <a:gd name="connsiteY5" fmla="*/ 1207130 h 1578002"/>
              <a:gd name="connsiteX6" fmla="*/ 143955 w 1238362"/>
              <a:gd name="connsiteY6" fmla="*/ 1205353 h 1578002"/>
              <a:gd name="connsiteX7" fmla="*/ 90309 w 1238362"/>
              <a:gd name="connsiteY7" fmla="*/ 1127349 h 1578002"/>
              <a:gd name="connsiteX8" fmla="*/ 0 w 1238362"/>
              <a:gd name="connsiteY8" fmla="*/ 986248 h 1578002"/>
              <a:gd name="connsiteX9" fmla="*/ 678279 w 1238362"/>
              <a:gd name="connsiteY9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8362" h="1578002">
                <a:moveTo>
                  <a:pt x="678279" y="0"/>
                </a:moveTo>
                <a:lnTo>
                  <a:pt x="1238362" y="0"/>
                </a:lnTo>
                <a:lnTo>
                  <a:pt x="1238362" y="346134"/>
                </a:lnTo>
                <a:lnTo>
                  <a:pt x="391161" y="1578002"/>
                </a:lnTo>
                <a:lnTo>
                  <a:pt x="368976" y="1562744"/>
                </a:lnTo>
                <a:lnTo>
                  <a:pt x="141371" y="1207130"/>
                </a:lnTo>
                <a:lnTo>
                  <a:pt x="143955" y="1205353"/>
                </a:lnTo>
                <a:lnTo>
                  <a:pt x="90309" y="1127349"/>
                </a:lnTo>
                <a:lnTo>
                  <a:pt x="0" y="986248"/>
                </a:lnTo>
                <a:lnTo>
                  <a:pt x="678279" y="0"/>
                </a:lnTo>
                <a:close/>
              </a:path>
            </a:pathLst>
          </a:custGeom>
          <a:solidFill>
            <a:srgbClr val="EFE3C2">
              <a:alpha val="71000"/>
            </a:srgbClr>
          </a:solidFill>
          <a:ln>
            <a:solidFill>
              <a:srgbClr val="EEE6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4" name="任意多边形 703"/>
          <p:cNvSpPr/>
          <p:nvPr/>
        </p:nvSpPr>
        <p:spPr>
          <a:xfrm>
            <a:off x="11202884" y="1946822"/>
            <a:ext cx="798132" cy="1160519"/>
          </a:xfrm>
          <a:custGeom>
            <a:avLst/>
            <a:gdLst>
              <a:gd name="connsiteX0" fmla="*/ 399066 w 798132"/>
              <a:gd name="connsiteY0" fmla="*/ 0 h 1160519"/>
              <a:gd name="connsiteX1" fmla="*/ 798132 w 798132"/>
              <a:gd name="connsiteY1" fmla="*/ 580260 h 1160519"/>
              <a:gd name="connsiteX2" fmla="*/ 399066 w 798132"/>
              <a:gd name="connsiteY2" fmla="*/ 1160519 h 1160519"/>
              <a:gd name="connsiteX3" fmla="*/ 0 w 798132"/>
              <a:gd name="connsiteY3" fmla="*/ 580260 h 1160519"/>
              <a:gd name="connsiteX4" fmla="*/ 399066 w 798132"/>
              <a:gd name="connsiteY4" fmla="*/ 0 h 116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132" h="1160519">
                <a:moveTo>
                  <a:pt x="399066" y="0"/>
                </a:moveTo>
                <a:lnTo>
                  <a:pt x="798132" y="580260"/>
                </a:lnTo>
                <a:lnTo>
                  <a:pt x="399066" y="1160519"/>
                </a:lnTo>
                <a:lnTo>
                  <a:pt x="0" y="580260"/>
                </a:lnTo>
                <a:lnTo>
                  <a:pt x="399066" y="0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11601950" y="1071565"/>
            <a:ext cx="601946" cy="1455517"/>
          </a:xfrm>
          <a:custGeom>
            <a:avLst/>
            <a:gdLst>
              <a:gd name="connsiteX0" fmla="*/ 601946 w 601946"/>
              <a:gd name="connsiteY0" fmla="*/ 0 h 1455517"/>
              <a:gd name="connsiteX1" fmla="*/ 601946 w 601946"/>
              <a:gd name="connsiteY1" fmla="*/ 1160520 h 1455517"/>
              <a:gd name="connsiteX2" fmla="*/ 399066 w 601946"/>
              <a:gd name="connsiteY2" fmla="*/ 1455517 h 1455517"/>
              <a:gd name="connsiteX3" fmla="*/ 0 w 601946"/>
              <a:gd name="connsiteY3" fmla="*/ 875257 h 1455517"/>
              <a:gd name="connsiteX4" fmla="*/ 601946 w 601946"/>
              <a:gd name="connsiteY4" fmla="*/ 0 h 145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7">
                <a:moveTo>
                  <a:pt x="601946" y="0"/>
                </a:moveTo>
                <a:lnTo>
                  <a:pt x="601946" y="1160520"/>
                </a:lnTo>
                <a:lnTo>
                  <a:pt x="399066" y="1455517"/>
                </a:lnTo>
                <a:lnTo>
                  <a:pt x="0" y="875257"/>
                </a:lnTo>
                <a:lnTo>
                  <a:pt x="601946" y="0"/>
                </a:lnTo>
                <a:close/>
              </a:path>
            </a:pathLst>
          </a:custGeom>
          <a:solidFill>
            <a:srgbClr val="EBCEBC"/>
          </a:solidFill>
          <a:ln>
            <a:solidFill>
              <a:srgbClr val="EACD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0" name="任意多边形 699"/>
          <p:cNvSpPr/>
          <p:nvPr/>
        </p:nvSpPr>
        <p:spPr>
          <a:xfrm>
            <a:off x="10965534" y="1590209"/>
            <a:ext cx="636416" cy="936872"/>
          </a:xfrm>
          <a:custGeom>
            <a:avLst/>
            <a:gdLst>
              <a:gd name="connsiteX0" fmla="*/ 391161 w 636416"/>
              <a:gd name="connsiteY0" fmla="*/ 0 h 936872"/>
              <a:gd name="connsiteX1" fmla="*/ 636416 w 636416"/>
              <a:gd name="connsiteY1" fmla="*/ 356612 h 936872"/>
              <a:gd name="connsiteX2" fmla="*/ 237350 w 636416"/>
              <a:gd name="connsiteY2" fmla="*/ 936872 h 936872"/>
              <a:gd name="connsiteX3" fmla="*/ 0 w 636416"/>
              <a:gd name="connsiteY3" fmla="*/ 591754 h 936872"/>
              <a:gd name="connsiteX4" fmla="*/ 90309 w 636416"/>
              <a:gd name="connsiteY4" fmla="*/ 450653 h 936872"/>
              <a:gd name="connsiteX5" fmla="*/ 143955 w 636416"/>
              <a:gd name="connsiteY5" fmla="*/ 372649 h 936872"/>
              <a:gd name="connsiteX6" fmla="*/ 141371 w 636416"/>
              <a:gd name="connsiteY6" fmla="*/ 370872 h 936872"/>
              <a:gd name="connsiteX7" fmla="*/ 368976 w 636416"/>
              <a:gd name="connsiteY7" fmla="*/ 15258 h 936872"/>
              <a:gd name="connsiteX8" fmla="*/ 391161 w 636416"/>
              <a:gd name="connsiteY8" fmla="*/ 0 h 93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2">
                <a:moveTo>
                  <a:pt x="391161" y="0"/>
                </a:moveTo>
                <a:lnTo>
                  <a:pt x="636416" y="356612"/>
                </a:lnTo>
                <a:lnTo>
                  <a:pt x="237350" y="936872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D2DBC4"/>
          </a:solidFill>
          <a:ln>
            <a:solidFill>
              <a:srgbClr val="D3DD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9" name="任意多边形 698"/>
          <p:cNvSpPr/>
          <p:nvPr/>
        </p:nvSpPr>
        <p:spPr>
          <a:xfrm>
            <a:off x="10965534" y="2527082"/>
            <a:ext cx="636416" cy="936871"/>
          </a:xfrm>
          <a:custGeom>
            <a:avLst/>
            <a:gdLst>
              <a:gd name="connsiteX0" fmla="*/ 237350 w 636416"/>
              <a:gd name="connsiteY0" fmla="*/ 0 h 936871"/>
              <a:gd name="connsiteX1" fmla="*/ 636416 w 636416"/>
              <a:gd name="connsiteY1" fmla="*/ 580259 h 936871"/>
              <a:gd name="connsiteX2" fmla="*/ 391161 w 636416"/>
              <a:gd name="connsiteY2" fmla="*/ 936871 h 936871"/>
              <a:gd name="connsiteX3" fmla="*/ 368976 w 636416"/>
              <a:gd name="connsiteY3" fmla="*/ 921613 h 936871"/>
              <a:gd name="connsiteX4" fmla="*/ 141371 w 636416"/>
              <a:gd name="connsiteY4" fmla="*/ 565999 h 936871"/>
              <a:gd name="connsiteX5" fmla="*/ 143955 w 636416"/>
              <a:gd name="connsiteY5" fmla="*/ 564222 h 936871"/>
              <a:gd name="connsiteX6" fmla="*/ 90309 w 636416"/>
              <a:gd name="connsiteY6" fmla="*/ 486218 h 936871"/>
              <a:gd name="connsiteX7" fmla="*/ 0 w 636416"/>
              <a:gd name="connsiteY7" fmla="*/ 345117 h 936871"/>
              <a:gd name="connsiteX8" fmla="*/ 237350 w 636416"/>
              <a:gd name="connsiteY8" fmla="*/ 0 h 93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1">
                <a:moveTo>
                  <a:pt x="237350" y="0"/>
                </a:moveTo>
                <a:lnTo>
                  <a:pt x="636416" y="580259"/>
                </a:lnTo>
                <a:lnTo>
                  <a:pt x="391161" y="936871"/>
                </a:lnTo>
                <a:lnTo>
                  <a:pt x="368976" y="921613"/>
                </a:lnTo>
                <a:lnTo>
                  <a:pt x="141371" y="565999"/>
                </a:lnTo>
                <a:lnTo>
                  <a:pt x="143955" y="564222"/>
                </a:lnTo>
                <a:lnTo>
                  <a:pt x="90309" y="486218"/>
                </a:lnTo>
                <a:lnTo>
                  <a:pt x="0" y="345117"/>
                </a:lnTo>
                <a:lnTo>
                  <a:pt x="237350" y="0"/>
                </a:lnTo>
                <a:close/>
              </a:path>
            </a:pathLst>
          </a:custGeom>
          <a:solidFill>
            <a:srgbClr val="E9CCBA"/>
          </a:solidFill>
          <a:ln>
            <a:solidFill>
              <a:srgbClr val="EAC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 93"/>
          <p:cNvSpPr/>
          <p:nvPr/>
        </p:nvSpPr>
        <p:spPr>
          <a:xfrm>
            <a:off x="11601950" y="2527081"/>
            <a:ext cx="601946" cy="1455516"/>
          </a:xfrm>
          <a:custGeom>
            <a:avLst/>
            <a:gdLst>
              <a:gd name="connsiteX0" fmla="*/ 399066 w 601946"/>
              <a:gd name="connsiteY0" fmla="*/ 0 h 1455516"/>
              <a:gd name="connsiteX1" fmla="*/ 601946 w 601946"/>
              <a:gd name="connsiteY1" fmla="*/ 294997 h 1455516"/>
              <a:gd name="connsiteX2" fmla="*/ 601946 w 601946"/>
              <a:gd name="connsiteY2" fmla="*/ 1455516 h 1455516"/>
              <a:gd name="connsiteX3" fmla="*/ 0 w 601946"/>
              <a:gd name="connsiteY3" fmla="*/ 580259 h 1455516"/>
              <a:gd name="connsiteX4" fmla="*/ 399066 w 601946"/>
              <a:gd name="connsiteY4" fmla="*/ 0 h 145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6">
                <a:moveTo>
                  <a:pt x="399066" y="0"/>
                </a:moveTo>
                <a:lnTo>
                  <a:pt x="601946" y="294997"/>
                </a:lnTo>
                <a:lnTo>
                  <a:pt x="601946" y="1455516"/>
                </a:lnTo>
                <a:lnTo>
                  <a:pt x="0" y="580259"/>
                </a:lnTo>
                <a:lnTo>
                  <a:pt x="399066" y="0"/>
                </a:lnTo>
                <a:close/>
              </a:path>
            </a:pathLst>
          </a:custGeom>
          <a:solidFill>
            <a:srgbClr val="D3DDC7"/>
          </a:solidFill>
          <a:ln>
            <a:solidFill>
              <a:srgbClr val="D3D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3" name="任意多边形 522"/>
          <p:cNvSpPr/>
          <p:nvPr/>
        </p:nvSpPr>
        <p:spPr>
          <a:xfrm>
            <a:off x="10576104" y="98326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6000"/>
            </a:srgbClr>
          </a:solidFill>
          <a:ln>
            <a:solidFill>
              <a:srgbClr val="EBD09D">
                <a:alpha val="3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任意多边形 528"/>
          <p:cNvSpPr/>
          <p:nvPr/>
        </p:nvSpPr>
        <p:spPr>
          <a:xfrm flipV="1">
            <a:off x="10576104" y="159020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8A378">
              <a:alpha val="53000"/>
            </a:srgbClr>
          </a:solidFill>
          <a:ln>
            <a:solidFill>
              <a:srgbClr val="B3C4A5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2444778" y="4491806"/>
            <a:ext cx="1946374" cy="2416275"/>
          </a:xfrm>
          <a:custGeom>
            <a:avLst/>
            <a:gdLst>
              <a:gd name="connsiteX0" fmla="*/ 1555213 w 1946374"/>
              <a:gd name="connsiteY0" fmla="*/ 0 h 2416275"/>
              <a:gd name="connsiteX1" fmla="*/ 1577398 w 1946374"/>
              <a:gd name="connsiteY1" fmla="*/ 15258 h 2416275"/>
              <a:gd name="connsiteX2" fmla="*/ 1805003 w 1946374"/>
              <a:gd name="connsiteY2" fmla="*/ 370872 h 2416275"/>
              <a:gd name="connsiteX3" fmla="*/ 1802419 w 1946374"/>
              <a:gd name="connsiteY3" fmla="*/ 372649 h 2416275"/>
              <a:gd name="connsiteX4" fmla="*/ 1856065 w 1946374"/>
              <a:gd name="connsiteY4" fmla="*/ 450653 h 2416275"/>
              <a:gd name="connsiteX5" fmla="*/ 1946374 w 1946374"/>
              <a:gd name="connsiteY5" fmla="*/ 591754 h 2416275"/>
              <a:gd name="connsiteX6" fmla="*/ 691584 w 1946374"/>
              <a:gd name="connsiteY6" fmla="*/ 2416275 h 2416275"/>
              <a:gd name="connsiteX7" fmla="*/ 106548 w 1946374"/>
              <a:gd name="connsiteY7" fmla="*/ 2416275 h 2416275"/>
              <a:gd name="connsiteX8" fmla="*/ 0 w 1946374"/>
              <a:gd name="connsiteY8" fmla="*/ 2261349 h 2416275"/>
              <a:gd name="connsiteX9" fmla="*/ 1555213 w 1946374"/>
              <a:gd name="connsiteY9" fmla="*/ 0 h 241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46374" h="2416275">
                <a:moveTo>
                  <a:pt x="1555213" y="0"/>
                </a:moveTo>
                <a:lnTo>
                  <a:pt x="1577398" y="15258"/>
                </a:lnTo>
                <a:lnTo>
                  <a:pt x="1805003" y="370872"/>
                </a:lnTo>
                <a:lnTo>
                  <a:pt x="1802419" y="372649"/>
                </a:lnTo>
                <a:lnTo>
                  <a:pt x="1856065" y="450653"/>
                </a:lnTo>
                <a:lnTo>
                  <a:pt x="1946374" y="591754"/>
                </a:lnTo>
                <a:lnTo>
                  <a:pt x="691584" y="2416275"/>
                </a:lnTo>
                <a:lnTo>
                  <a:pt x="106548" y="2416275"/>
                </a:lnTo>
                <a:lnTo>
                  <a:pt x="0" y="2261349"/>
                </a:lnTo>
                <a:lnTo>
                  <a:pt x="15552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4399934" y="4491806"/>
            <a:ext cx="2050873" cy="2416274"/>
          </a:xfrm>
          <a:custGeom>
            <a:avLst/>
            <a:gdLst>
              <a:gd name="connsiteX0" fmla="*/ 389113 w 2050873"/>
              <a:gd name="connsiteY0" fmla="*/ 0 h 2416274"/>
              <a:gd name="connsiteX1" fmla="*/ 2050873 w 2050873"/>
              <a:gd name="connsiteY1" fmla="*/ 2416274 h 2416274"/>
              <a:gd name="connsiteX2" fmla="*/ 1252741 w 2050873"/>
              <a:gd name="connsiteY2" fmla="*/ 2416274 h 2416274"/>
              <a:gd name="connsiteX3" fmla="*/ 0 w 2050873"/>
              <a:gd name="connsiteY3" fmla="*/ 594733 h 2416274"/>
              <a:gd name="connsiteX4" fmla="*/ 373996 w 2050873"/>
              <a:gd name="connsiteY4" fmla="*/ 10397 h 2416274"/>
              <a:gd name="connsiteX5" fmla="*/ 389113 w 2050873"/>
              <a:gd name="connsiteY5" fmla="*/ 0 h 241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50873" h="2416274">
                <a:moveTo>
                  <a:pt x="389113" y="0"/>
                </a:moveTo>
                <a:lnTo>
                  <a:pt x="2050873" y="2416274"/>
                </a:lnTo>
                <a:lnTo>
                  <a:pt x="1252741" y="2416274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2344510" y="6762288"/>
            <a:ext cx="200534" cy="145793"/>
          </a:xfrm>
          <a:custGeom>
            <a:avLst/>
            <a:gdLst>
              <a:gd name="connsiteX0" fmla="*/ 100267 w 200534"/>
              <a:gd name="connsiteY0" fmla="*/ 0 h 145793"/>
              <a:gd name="connsiteX1" fmla="*/ 200534 w 200534"/>
              <a:gd name="connsiteY1" fmla="*/ 145793 h 145793"/>
              <a:gd name="connsiteX2" fmla="*/ 0 w 200534"/>
              <a:gd name="connsiteY2" fmla="*/ 145793 h 145793"/>
              <a:gd name="connsiteX3" fmla="*/ 100267 w 200534"/>
              <a:gd name="connsiteY3" fmla="*/ 0 h 14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534" h="145793">
                <a:moveTo>
                  <a:pt x="100267" y="0"/>
                </a:moveTo>
                <a:lnTo>
                  <a:pt x="200534" y="145793"/>
                </a:lnTo>
                <a:lnTo>
                  <a:pt x="0" y="145793"/>
                </a:lnTo>
                <a:lnTo>
                  <a:pt x="100267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-35280" y="4818139"/>
            <a:ext cx="1017046" cy="2052322"/>
          </a:xfrm>
          <a:custGeom>
            <a:avLst/>
            <a:gdLst>
              <a:gd name="connsiteX0" fmla="*/ 0 w 1017046"/>
              <a:gd name="connsiteY0" fmla="*/ 0 h 2052322"/>
              <a:gd name="connsiteX1" fmla="*/ 1017046 w 1017046"/>
              <a:gd name="connsiteY1" fmla="*/ 1478830 h 2052322"/>
              <a:gd name="connsiteX2" fmla="*/ 613325 w 1017046"/>
              <a:gd name="connsiteY2" fmla="*/ 2052322 h 2052322"/>
              <a:gd name="connsiteX3" fmla="*/ 0 w 1017046"/>
              <a:gd name="connsiteY3" fmla="*/ 1160520 h 2052322"/>
              <a:gd name="connsiteX4" fmla="*/ 0 w 1017046"/>
              <a:gd name="connsiteY4" fmla="*/ 0 h 205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046" h="2052322">
                <a:moveTo>
                  <a:pt x="0" y="0"/>
                </a:moveTo>
                <a:lnTo>
                  <a:pt x="1017046" y="1478830"/>
                </a:lnTo>
                <a:lnTo>
                  <a:pt x="613325" y="2052322"/>
                </a:lnTo>
                <a:lnTo>
                  <a:pt x="0" y="1160520"/>
                </a:lnTo>
                <a:lnTo>
                  <a:pt x="0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3D4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2" name="任意多边形 811"/>
          <p:cNvSpPr/>
          <p:nvPr/>
        </p:nvSpPr>
        <p:spPr>
          <a:xfrm flipV="1">
            <a:off x="4397479" y="5881804"/>
            <a:ext cx="1088729" cy="1014296"/>
          </a:xfrm>
          <a:custGeom>
            <a:avLst/>
            <a:gdLst>
              <a:gd name="connsiteX0" fmla="*/ 391161 w 1088729"/>
              <a:gd name="connsiteY0" fmla="*/ 1014296 h 1014296"/>
              <a:gd name="connsiteX1" fmla="*/ 1088729 w 1088729"/>
              <a:gd name="connsiteY1" fmla="*/ 0 h 1014296"/>
              <a:gd name="connsiteX2" fmla="*/ 290598 w 1088729"/>
              <a:gd name="connsiteY2" fmla="*/ 0 h 1014296"/>
              <a:gd name="connsiteX3" fmla="*/ 0 w 1088729"/>
              <a:gd name="connsiteY3" fmla="*/ 422542 h 1014296"/>
              <a:gd name="connsiteX4" fmla="*/ 90309 w 1088729"/>
              <a:gd name="connsiteY4" fmla="*/ 563643 h 1014296"/>
              <a:gd name="connsiteX5" fmla="*/ 143955 w 1088729"/>
              <a:gd name="connsiteY5" fmla="*/ 641647 h 1014296"/>
              <a:gd name="connsiteX6" fmla="*/ 141371 w 1088729"/>
              <a:gd name="connsiteY6" fmla="*/ 643424 h 1014296"/>
              <a:gd name="connsiteX7" fmla="*/ 368976 w 1088729"/>
              <a:gd name="connsiteY7" fmla="*/ 999038 h 1014296"/>
              <a:gd name="connsiteX8" fmla="*/ 391161 w 1088729"/>
              <a:gd name="connsiteY8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29" h="1014296">
                <a:moveTo>
                  <a:pt x="391161" y="1014296"/>
                </a:moveTo>
                <a:lnTo>
                  <a:pt x="1088729" y="0"/>
                </a:lnTo>
                <a:lnTo>
                  <a:pt x="290598" y="0"/>
                </a:lnTo>
                <a:lnTo>
                  <a:pt x="0" y="422542"/>
                </a:lnTo>
                <a:lnTo>
                  <a:pt x="90309" y="563643"/>
                </a:lnTo>
                <a:lnTo>
                  <a:pt x="143955" y="641647"/>
                </a:lnTo>
                <a:lnTo>
                  <a:pt x="141371" y="643424"/>
                </a:lnTo>
                <a:lnTo>
                  <a:pt x="368976" y="999038"/>
                </a:lnTo>
                <a:lnTo>
                  <a:pt x="391161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8" name="任意多边形 637"/>
          <p:cNvSpPr/>
          <p:nvPr/>
        </p:nvSpPr>
        <p:spPr>
          <a:xfrm flipV="1">
            <a:off x="4008048" y="58818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35000"/>
            </a:srgbClr>
          </a:solidFill>
          <a:ln>
            <a:solidFill>
              <a:srgbClr val="E6C6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8" name="任意多边形 647"/>
          <p:cNvSpPr/>
          <p:nvPr/>
        </p:nvSpPr>
        <p:spPr>
          <a:xfrm flipV="1">
            <a:off x="6694090" y="51232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6F65">
              <a:alpha val="35000"/>
            </a:srgbClr>
          </a:solidFill>
          <a:ln>
            <a:solidFill>
              <a:srgbClr val="F2C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1" name="任意多边形 660"/>
          <p:cNvSpPr/>
          <p:nvPr/>
        </p:nvSpPr>
        <p:spPr>
          <a:xfrm flipV="1">
            <a:off x="10822507" y="549545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508799">
              <a:alpha val="35000"/>
            </a:srgbClr>
          </a:solidFill>
          <a:ln>
            <a:solidFill>
              <a:srgbClr val="B5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6" name="任意多边形 665"/>
          <p:cNvSpPr/>
          <p:nvPr/>
        </p:nvSpPr>
        <p:spPr>
          <a:xfrm>
            <a:off x="9861917" y="5495459"/>
            <a:ext cx="1341240" cy="1384436"/>
          </a:xfrm>
          <a:custGeom>
            <a:avLst/>
            <a:gdLst>
              <a:gd name="connsiteX0" fmla="*/ 952127 w 1341240"/>
              <a:gd name="connsiteY0" fmla="*/ 0 h 1384436"/>
              <a:gd name="connsiteX1" fmla="*/ 967244 w 1341240"/>
              <a:gd name="connsiteY1" fmla="*/ 10397 h 1384436"/>
              <a:gd name="connsiteX2" fmla="*/ 1341240 w 1341240"/>
              <a:gd name="connsiteY2" fmla="*/ 594733 h 1384436"/>
              <a:gd name="connsiteX3" fmla="*/ 798132 w 1341240"/>
              <a:gd name="connsiteY3" fmla="*/ 1384436 h 1384436"/>
              <a:gd name="connsiteX4" fmla="*/ 0 w 1341240"/>
              <a:gd name="connsiteY4" fmla="*/ 1384436 h 1384436"/>
              <a:gd name="connsiteX5" fmla="*/ 952127 w 1341240"/>
              <a:gd name="connsiteY5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240" h="1384436">
                <a:moveTo>
                  <a:pt x="952127" y="0"/>
                </a:moveTo>
                <a:lnTo>
                  <a:pt x="967244" y="10397"/>
                </a:lnTo>
                <a:lnTo>
                  <a:pt x="1341240" y="594733"/>
                </a:lnTo>
                <a:lnTo>
                  <a:pt x="798132" y="1384436"/>
                </a:lnTo>
                <a:lnTo>
                  <a:pt x="0" y="1384436"/>
                </a:lnTo>
                <a:lnTo>
                  <a:pt x="952127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4D5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0" name="任意多边形 709"/>
          <p:cNvSpPr/>
          <p:nvPr/>
        </p:nvSpPr>
        <p:spPr>
          <a:xfrm>
            <a:off x="11211938" y="5495459"/>
            <a:ext cx="980063" cy="1384436"/>
          </a:xfrm>
          <a:custGeom>
            <a:avLst/>
            <a:gdLst>
              <a:gd name="connsiteX0" fmla="*/ 391161 w 980063"/>
              <a:gd name="connsiteY0" fmla="*/ 0 h 1384436"/>
              <a:gd name="connsiteX1" fmla="*/ 980063 w 980063"/>
              <a:gd name="connsiteY1" fmla="*/ 856291 h 1384436"/>
              <a:gd name="connsiteX2" fmla="*/ 980063 w 980063"/>
              <a:gd name="connsiteY2" fmla="*/ 1384436 h 1384436"/>
              <a:gd name="connsiteX3" fmla="*/ 545157 w 980063"/>
              <a:gd name="connsiteY3" fmla="*/ 1384436 h 1384436"/>
              <a:gd name="connsiteX4" fmla="*/ 0 w 980063"/>
              <a:gd name="connsiteY4" fmla="*/ 591754 h 1384436"/>
              <a:gd name="connsiteX5" fmla="*/ 90309 w 980063"/>
              <a:gd name="connsiteY5" fmla="*/ 450653 h 1384436"/>
              <a:gd name="connsiteX6" fmla="*/ 143955 w 980063"/>
              <a:gd name="connsiteY6" fmla="*/ 372649 h 1384436"/>
              <a:gd name="connsiteX7" fmla="*/ 141371 w 980063"/>
              <a:gd name="connsiteY7" fmla="*/ 370872 h 1384436"/>
              <a:gd name="connsiteX8" fmla="*/ 368976 w 980063"/>
              <a:gd name="connsiteY8" fmla="*/ 15258 h 1384436"/>
              <a:gd name="connsiteX9" fmla="*/ 391161 w 980063"/>
              <a:gd name="connsiteY9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0063" h="1384436">
                <a:moveTo>
                  <a:pt x="391161" y="0"/>
                </a:moveTo>
                <a:lnTo>
                  <a:pt x="980063" y="856291"/>
                </a:lnTo>
                <a:lnTo>
                  <a:pt x="980063" y="1384436"/>
                </a:lnTo>
                <a:lnTo>
                  <a:pt x="545157" y="1384436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BFD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1" name="任意多边形 670"/>
          <p:cNvSpPr/>
          <p:nvPr/>
        </p:nvSpPr>
        <p:spPr>
          <a:xfrm flipV="1">
            <a:off x="9195717" y="550327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5000"/>
            </a:srgbClr>
          </a:solidFill>
          <a:ln>
            <a:solidFill>
              <a:srgbClr val="EBD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 75"/>
          <p:cNvSpPr/>
          <p:nvPr/>
        </p:nvSpPr>
        <p:spPr>
          <a:xfrm>
            <a:off x="8221119" y="5503275"/>
            <a:ext cx="1355248" cy="1404805"/>
          </a:xfrm>
          <a:custGeom>
            <a:avLst/>
            <a:gdLst>
              <a:gd name="connsiteX0" fmla="*/ 966135 w 1355248"/>
              <a:gd name="connsiteY0" fmla="*/ 0 h 1404805"/>
              <a:gd name="connsiteX1" fmla="*/ 981252 w 1355248"/>
              <a:gd name="connsiteY1" fmla="*/ 10397 h 1404805"/>
              <a:gd name="connsiteX2" fmla="*/ 1355248 w 1355248"/>
              <a:gd name="connsiteY2" fmla="*/ 594733 h 1404805"/>
              <a:gd name="connsiteX3" fmla="*/ 798132 w 1355248"/>
              <a:gd name="connsiteY3" fmla="*/ 1404805 h 1404805"/>
              <a:gd name="connsiteX4" fmla="*/ 0 w 1355248"/>
              <a:gd name="connsiteY4" fmla="*/ 1404805 h 1404805"/>
              <a:gd name="connsiteX5" fmla="*/ 966135 w 1355248"/>
              <a:gd name="connsiteY5" fmla="*/ 0 h 140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5248" h="1404805">
                <a:moveTo>
                  <a:pt x="966135" y="0"/>
                </a:moveTo>
                <a:lnTo>
                  <a:pt x="981252" y="10397"/>
                </a:lnTo>
                <a:lnTo>
                  <a:pt x="1355248" y="594733"/>
                </a:lnTo>
                <a:lnTo>
                  <a:pt x="798132" y="1404805"/>
                </a:lnTo>
                <a:lnTo>
                  <a:pt x="0" y="1404805"/>
                </a:lnTo>
                <a:lnTo>
                  <a:pt x="966135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/>
        </p:nvSpPr>
        <p:spPr>
          <a:xfrm>
            <a:off x="9585148" y="5503275"/>
            <a:ext cx="1352191" cy="1397381"/>
          </a:xfrm>
          <a:custGeom>
            <a:avLst/>
            <a:gdLst>
              <a:gd name="connsiteX0" fmla="*/ 391161 w 1352191"/>
              <a:gd name="connsiteY0" fmla="*/ 0 h 1397381"/>
              <a:gd name="connsiteX1" fmla="*/ 1352191 w 1352191"/>
              <a:gd name="connsiteY1" fmla="*/ 1397381 h 1397381"/>
              <a:gd name="connsiteX2" fmla="*/ 554059 w 1352191"/>
              <a:gd name="connsiteY2" fmla="*/ 1397381 h 1397381"/>
              <a:gd name="connsiteX3" fmla="*/ 0 w 1352191"/>
              <a:gd name="connsiteY3" fmla="*/ 591754 h 1397381"/>
              <a:gd name="connsiteX4" fmla="*/ 90309 w 1352191"/>
              <a:gd name="connsiteY4" fmla="*/ 450653 h 1397381"/>
              <a:gd name="connsiteX5" fmla="*/ 143955 w 1352191"/>
              <a:gd name="connsiteY5" fmla="*/ 372649 h 1397381"/>
              <a:gd name="connsiteX6" fmla="*/ 141371 w 1352191"/>
              <a:gd name="connsiteY6" fmla="*/ 370872 h 1397381"/>
              <a:gd name="connsiteX7" fmla="*/ 368976 w 1352191"/>
              <a:gd name="connsiteY7" fmla="*/ 15258 h 1397381"/>
              <a:gd name="connsiteX8" fmla="*/ 391161 w 1352191"/>
              <a:gd name="connsiteY8" fmla="*/ 0 h 139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2191" h="1397381">
                <a:moveTo>
                  <a:pt x="391161" y="0"/>
                </a:moveTo>
                <a:lnTo>
                  <a:pt x="1352191" y="1397381"/>
                </a:lnTo>
                <a:lnTo>
                  <a:pt x="554059" y="1397381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9" name="任意多边形 788"/>
          <p:cNvSpPr/>
          <p:nvPr/>
        </p:nvSpPr>
        <p:spPr>
          <a:xfrm flipV="1">
            <a:off x="3302696" y="5881804"/>
            <a:ext cx="1086681" cy="1014296"/>
          </a:xfrm>
          <a:custGeom>
            <a:avLst/>
            <a:gdLst>
              <a:gd name="connsiteX0" fmla="*/ 697568 w 1086681"/>
              <a:gd name="connsiteY0" fmla="*/ 1014296 h 1014296"/>
              <a:gd name="connsiteX1" fmla="*/ 712685 w 1086681"/>
              <a:gd name="connsiteY1" fmla="*/ 1003899 h 1014296"/>
              <a:gd name="connsiteX2" fmla="*/ 1086681 w 1086681"/>
              <a:gd name="connsiteY2" fmla="*/ 419563 h 1014296"/>
              <a:gd name="connsiteX3" fmla="*/ 798132 w 1086681"/>
              <a:gd name="connsiteY3" fmla="*/ 0 h 1014296"/>
              <a:gd name="connsiteX4" fmla="*/ 0 w 1086681"/>
              <a:gd name="connsiteY4" fmla="*/ 0 h 1014296"/>
              <a:gd name="connsiteX5" fmla="*/ 697568 w 1086681"/>
              <a:gd name="connsiteY5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6681" h="1014296">
                <a:moveTo>
                  <a:pt x="697568" y="1014296"/>
                </a:moveTo>
                <a:lnTo>
                  <a:pt x="712685" y="1003899"/>
                </a:lnTo>
                <a:lnTo>
                  <a:pt x="1086681" y="419563"/>
                </a:lnTo>
                <a:lnTo>
                  <a:pt x="798132" y="0"/>
                </a:lnTo>
                <a:lnTo>
                  <a:pt x="0" y="0"/>
                </a:lnTo>
                <a:lnTo>
                  <a:pt x="697568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7" name="任意多边形 686"/>
          <p:cNvSpPr/>
          <p:nvPr/>
        </p:nvSpPr>
        <p:spPr>
          <a:xfrm>
            <a:off x="8185355" y="0"/>
            <a:ext cx="2771399" cy="3463952"/>
          </a:xfrm>
          <a:custGeom>
            <a:avLst/>
            <a:gdLst>
              <a:gd name="connsiteX0" fmla="*/ 0 w 2771399"/>
              <a:gd name="connsiteY0" fmla="*/ 0 h 3463952"/>
              <a:gd name="connsiteX1" fmla="*/ 798131 w 2771399"/>
              <a:gd name="connsiteY1" fmla="*/ 0 h 3463952"/>
              <a:gd name="connsiteX2" fmla="*/ 2771399 w 2771399"/>
              <a:gd name="connsiteY2" fmla="*/ 2869219 h 3463952"/>
              <a:gd name="connsiteX3" fmla="*/ 2397403 w 2771399"/>
              <a:gd name="connsiteY3" fmla="*/ 3453555 h 3463952"/>
              <a:gd name="connsiteX4" fmla="*/ 2382286 w 2771399"/>
              <a:gd name="connsiteY4" fmla="*/ 3463952 h 3463952"/>
              <a:gd name="connsiteX5" fmla="*/ 0 w 2771399"/>
              <a:gd name="connsiteY5" fmla="*/ 0 h 3463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1399" h="3463952">
                <a:moveTo>
                  <a:pt x="0" y="0"/>
                </a:moveTo>
                <a:lnTo>
                  <a:pt x="798131" y="0"/>
                </a:lnTo>
                <a:lnTo>
                  <a:pt x="2771399" y="2869219"/>
                </a:lnTo>
                <a:lnTo>
                  <a:pt x="2397403" y="3453555"/>
                </a:lnTo>
                <a:lnTo>
                  <a:pt x="2382286" y="3463952"/>
                </a:lnTo>
                <a:lnTo>
                  <a:pt x="0" y="0"/>
                </a:lnTo>
                <a:close/>
              </a:path>
            </a:pathLst>
          </a:custGeom>
          <a:solidFill>
            <a:srgbClr val="D57053">
              <a:alpha val="30000"/>
            </a:srgbClr>
          </a:solidFill>
          <a:ln>
            <a:solidFill>
              <a:srgbClr val="EAC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5" name="任意多边形 824"/>
          <p:cNvSpPr/>
          <p:nvPr/>
        </p:nvSpPr>
        <p:spPr>
          <a:xfrm flipH="1" flipV="1">
            <a:off x="6913017" y="1590208"/>
            <a:ext cx="4043737" cy="5305892"/>
          </a:xfrm>
          <a:custGeom>
            <a:avLst/>
            <a:gdLst>
              <a:gd name="connsiteX0" fmla="*/ 389113 w 4043737"/>
              <a:gd name="connsiteY0" fmla="*/ 5305892 h 5305892"/>
              <a:gd name="connsiteX1" fmla="*/ 373996 w 4043737"/>
              <a:gd name="connsiteY1" fmla="*/ 5295495 h 5305892"/>
              <a:gd name="connsiteX2" fmla="*/ 0 w 4043737"/>
              <a:gd name="connsiteY2" fmla="*/ 4711159 h 5305892"/>
              <a:gd name="connsiteX3" fmla="*/ 2281471 w 4043737"/>
              <a:gd name="connsiteY3" fmla="*/ 1393799 h 5305892"/>
              <a:gd name="connsiteX4" fmla="*/ 2285250 w 4043737"/>
              <a:gd name="connsiteY4" fmla="*/ 1396398 h 5305892"/>
              <a:gd name="connsiteX5" fmla="*/ 3245605 w 4043737"/>
              <a:gd name="connsiteY5" fmla="*/ 0 h 5305892"/>
              <a:gd name="connsiteX6" fmla="*/ 4043737 w 4043737"/>
              <a:gd name="connsiteY6" fmla="*/ 0 h 5305892"/>
              <a:gd name="connsiteX7" fmla="*/ 1810872 w 4043737"/>
              <a:gd name="connsiteY7" fmla="*/ 3246685 h 5305892"/>
              <a:gd name="connsiteX8" fmla="*/ 1807092 w 4043737"/>
              <a:gd name="connsiteY8" fmla="*/ 3244086 h 5305892"/>
              <a:gd name="connsiteX9" fmla="*/ 389113 w 4043737"/>
              <a:gd name="connsiteY9" fmla="*/ 5305892 h 5305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43737" h="5305892">
                <a:moveTo>
                  <a:pt x="389113" y="5305892"/>
                </a:moveTo>
                <a:lnTo>
                  <a:pt x="373996" y="5295495"/>
                </a:lnTo>
                <a:lnTo>
                  <a:pt x="0" y="4711159"/>
                </a:lnTo>
                <a:lnTo>
                  <a:pt x="2281471" y="1393799"/>
                </a:lnTo>
                <a:lnTo>
                  <a:pt x="2285250" y="1396398"/>
                </a:lnTo>
                <a:lnTo>
                  <a:pt x="3245605" y="0"/>
                </a:lnTo>
                <a:lnTo>
                  <a:pt x="4043737" y="0"/>
                </a:lnTo>
                <a:lnTo>
                  <a:pt x="1810872" y="3246685"/>
                </a:lnTo>
                <a:lnTo>
                  <a:pt x="1807092" y="3244086"/>
                </a:lnTo>
                <a:lnTo>
                  <a:pt x="389113" y="5305892"/>
                </a:lnTo>
                <a:close/>
              </a:path>
            </a:pathLst>
          </a:custGeom>
          <a:solidFill>
            <a:srgbClr val="88A378">
              <a:alpha val="30000"/>
            </a:srgbClr>
          </a:solidFill>
          <a:ln>
            <a:solidFill>
              <a:srgbClr val="D3DCC5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8" name="任意多边形 817"/>
          <p:cNvSpPr/>
          <p:nvPr/>
        </p:nvSpPr>
        <p:spPr>
          <a:xfrm flipV="1">
            <a:off x="7083520" y="5123204"/>
            <a:ext cx="1610447" cy="1772896"/>
          </a:xfrm>
          <a:custGeom>
            <a:avLst/>
            <a:gdLst>
              <a:gd name="connsiteX0" fmla="*/ 391161 w 1610447"/>
              <a:gd name="connsiteY0" fmla="*/ 1772896 h 1772896"/>
              <a:gd name="connsiteX1" fmla="*/ 1610447 w 1610447"/>
              <a:gd name="connsiteY1" fmla="*/ 0 h 1772896"/>
              <a:gd name="connsiteX2" fmla="*/ 812315 w 1610447"/>
              <a:gd name="connsiteY2" fmla="*/ 0 h 1772896"/>
              <a:gd name="connsiteX3" fmla="*/ 0 w 1610447"/>
              <a:gd name="connsiteY3" fmla="*/ 1181142 h 1772896"/>
              <a:gd name="connsiteX4" fmla="*/ 90309 w 1610447"/>
              <a:gd name="connsiteY4" fmla="*/ 1322243 h 1772896"/>
              <a:gd name="connsiteX5" fmla="*/ 143955 w 1610447"/>
              <a:gd name="connsiteY5" fmla="*/ 1400247 h 1772896"/>
              <a:gd name="connsiteX6" fmla="*/ 141371 w 1610447"/>
              <a:gd name="connsiteY6" fmla="*/ 1402024 h 1772896"/>
              <a:gd name="connsiteX7" fmla="*/ 368976 w 1610447"/>
              <a:gd name="connsiteY7" fmla="*/ 1757638 h 1772896"/>
              <a:gd name="connsiteX8" fmla="*/ 391161 w 1610447"/>
              <a:gd name="connsiteY8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447" h="1772896">
                <a:moveTo>
                  <a:pt x="391161" y="1772896"/>
                </a:moveTo>
                <a:lnTo>
                  <a:pt x="1610447" y="0"/>
                </a:lnTo>
                <a:lnTo>
                  <a:pt x="812315" y="0"/>
                </a:lnTo>
                <a:lnTo>
                  <a:pt x="0" y="1181142"/>
                </a:lnTo>
                <a:lnTo>
                  <a:pt x="90309" y="1322243"/>
                </a:lnTo>
                <a:lnTo>
                  <a:pt x="143955" y="1400247"/>
                </a:lnTo>
                <a:lnTo>
                  <a:pt x="141371" y="1402024"/>
                </a:lnTo>
                <a:lnTo>
                  <a:pt x="368976" y="1757638"/>
                </a:lnTo>
                <a:lnTo>
                  <a:pt x="391161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 flipH="1" flipV="1">
            <a:off x="1562519" y="5459183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5249">
              <a:alpha val="35000"/>
            </a:srgbClr>
          </a:solidFill>
          <a:ln>
            <a:solidFill>
              <a:srgbClr val="EFB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0" y="411510"/>
            <a:ext cx="539750" cy="576064"/>
          </a:xfrm>
          <a:prstGeom prst="rect">
            <a:avLst/>
          </a:prstGeom>
          <a:solidFill>
            <a:srgbClr val="346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连接符 43"/>
          <p:cNvCxnSpPr/>
          <p:nvPr/>
        </p:nvCxnSpPr>
        <p:spPr>
          <a:xfrm>
            <a:off x="600710" y="411510"/>
            <a:ext cx="0" cy="576064"/>
          </a:xfrm>
          <a:prstGeom prst="line">
            <a:avLst/>
          </a:prstGeom>
          <a:ln w="28575">
            <a:solidFill>
              <a:srgbClr val="3461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7"/>
          <p:cNvSpPr txBox="1"/>
          <p:nvPr/>
        </p:nvSpPr>
        <p:spPr>
          <a:xfrm>
            <a:off x="661670" y="345599"/>
            <a:ext cx="140958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4000" b="1" dirty="0" smtClean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zh-CN" altLang="en-US" sz="4000" b="1" dirty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Box 8"/>
          <p:cNvSpPr txBox="1"/>
          <p:nvPr/>
        </p:nvSpPr>
        <p:spPr>
          <a:xfrm>
            <a:off x="2071250" y="574322"/>
            <a:ext cx="2284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1421544" y="1688797"/>
            <a:ext cx="6332495" cy="523220"/>
            <a:chOff x="2929753" y="1756083"/>
            <a:chExt cx="6332495" cy="523220"/>
          </a:xfrm>
        </p:grpSpPr>
        <p:cxnSp>
          <p:nvCxnSpPr>
            <p:cNvPr id="77" name="直接连接符 76"/>
            <p:cNvCxnSpPr/>
            <p:nvPr/>
          </p:nvCxnSpPr>
          <p:spPr>
            <a:xfrm>
              <a:off x="3364728" y="2249772"/>
              <a:ext cx="589752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组合 77"/>
            <p:cNvGrpSpPr/>
            <p:nvPr/>
          </p:nvGrpSpPr>
          <p:grpSpPr>
            <a:xfrm>
              <a:off x="2929753" y="1756083"/>
              <a:ext cx="590550" cy="523220"/>
              <a:chOff x="2929753" y="1794183"/>
              <a:chExt cx="590550" cy="523220"/>
            </a:xfrm>
          </p:grpSpPr>
          <p:sp>
            <p:nvSpPr>
              <p:cNvPr id="79" name="平行四边形 78"/>
              <p:cNvSpPr/>
              <p:nvPr/>
            </p:nvSpPr>
            <p:spPr>
              <a:xfrm>
                <a:off x="2929753" y="1816211"/>
                <a:ext cx="590550" cy="479165"/>
              </a:xfrm>
              <a:prstGeom prst="parallelogram">
                <a:avLst/>
              </a:prstGeom>
              <a:solidFill>
                <a:srgbClr val="3461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文本框 79"/>
              <p:cNvSpPr txBox="1"/>
              <p:nvPr/>
            </p:nvSpPr>
            <p:spPr>
              <a:xfrm>
                <a:off x="2934922" y="1794183"/>
                <a:ext cx="5802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2" name="组合 81"/>
          <p:cNvGrpSpPr/>
          <p:nvPr/>
        </p:nvGrpSpPr>
        <p:grpSpPr>
          <a:xfrm>
            <a:off x="1426713" y="2514625"/>
            <a:ext cx="6332495" cy="523220"/>
            <a:chOff x="2929753" y="1756083"/>
            <a:chExt cx="6332495" cy="523220"/>
          </a:xfrm>
        </p:grpSpPr>
        <p:cxnSp>
          <p:nvCxnSpPr>
            <p:cNvPr id="83" name="直接连接符 82"/>
            <p:cNvCxnSpPr/>
            <p:nvPr/>
          </p:nvCxnSpPr>
          <p:spPr>
            <a:xfrm>
              <a:off x="3364728" y="2249772"/>
              <a:ext cx="589752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组合 84"/>
            <p:cNvGrpSpPr/>
            <p:nvPr/>
          </p:nvGrpSpPr>
          <p:grpSpPr>
            <a:xfrm>
              <a:off x="2929753" y="1756083"/>
              <a:ext cx="590550" cy="523220"/>
              <a:chOff x="2929753" y="1794183"/>
              <a:chExt cx="590550" cy="523220"/>
            </a:xfrm>
          </p:grpSpPr>
          <p:sp>
            <p:nvSpPr>
              <p:cNvPr id="86" name="平行四边形 85"/>
              <p:cNvSpPr/>
              <p:nvPr/>
            </p:nvSpPr>
            <p:spPr>
              <a:xfrm>
                <a:off x="2929753" y="1816211"/>
                <a:ext cx="590550" cy="479165"/>
              </a:xfrm>
              <a:prstGeom prst="parallelogram">
                <a:avLst/>
              </a:prstGeom>
              <a:solidFill>
                <a:srgbClr val="3461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文本框 86"/>
              <p:cNvSpPr txBox="1"/>
              <p:nvPr/>
            </p:nvSpPr>
            <p:spPr>
              <a:xfrm>
                <a:off x="2934922" y="1794183"/>
                <a:ext cx="5802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9" name="组合 88"/>
          <p:cNvGrpSpPr/>
          <p:nvPr/>
        </p:nvGrpSpPr>
        <p:grpSpPr>
          <a:xfrm>
            <a:off x="1421544" y="3373724"/>
            <a:ext cx="6332495" cy="523220"/>
            <a:chOff x="2929753" y="1756083"/>
            <a:chExt cx="6332495" cy="523220"/>
          </a:xfrm>
        </p:grpSpPr>
        <p:cxnSp>
          <p:nvCxnSpPr>
            <p:cNvPr id="90" name="直接连接符 89"/>
            <p:cNvCxnSpPr/>
            <p:nvPr/>
          </p:nvCxnSpPr>
          <p:spPr>
            <a:xfrm>
              <a:off x="3364728" y="2249772"/>
              <a:ext cx="589752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组合 90"/>
            <p:cNvGrpSpPr/>
            <p:nvPr/>
          </p:nvGrpSpPr>
          <p:grpSpPr>
            <a:xfrm>
              <a:off x="2929753" y="1756083"/>
              <a:ext cx="590550" cy="523220"/>
              <a:chOff x="2929753" y="1794183"/>
              <a:chExt cx="590550" cy="523220"/>
            </a:xfrm>
          </p:grpSpPr>
          <p:sp>
            <p:nvSpPr>
              <p:cNvPr id="92" name="平行四边形 91"/>
              <p:cNvSpPr/>
              <p:nvPr/>
            </p:nvSpPr>
            <p:spPr>
              <a:xfrm>
                <a:off x="2929753" y="1816211"/>
                <a:ext cx="590550" cy="479165"/>
              </a:xfrm>
              <a:prstGeom prst="parallelogram">
                <a:avLst/>
              </a:prstGeom>
              <a:solidFill>
                <a:srgbClr val="3461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文本框 92"/>
              <p:cNvSpPr txBox="1"/>
              <p:nvPr/>
            </p:nvSpPr>
            <p:spPr>
              <a:xfrm>
                <a:off x="2934922" y="1794183"/>
                <a:ext cx="5802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95" name="矩形 94"/>
          <p:cNvSpPr/>
          <p:nvPr/>
        </p:nvSpPr>
        <p:spPr>
          <a:xfrm>
            <a:off x="2469135" y="1728738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引入</a:t>
            </a:r>
            <a:endParaRPr lang="zh-CN" altLang="en-US" sz="2400" b="1" dirty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417713" y="2415515"/>
            <a:ext cx="800219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400" b="1" kern="100" dirty="0" smtClean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算法</a:t>
            </a:r>
            <a:endParaRPr lang="zh-CN" altLang="zh-CN" sz="2400" b="1" kern="100" dirty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2469135" y="3407683"/>
            <a:ext cx="23118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结果分析</a:t>
            </a:r>
            <a:r>
              <a:rPr lang="en-US" altLang="zh-CN" sz="2400" b="1" dirty="0" smtClean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400" b="1" dirty="0" smtClean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zh-CN" altLang="en-US" sz="2400" b="1" dirty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任意多边形 62"/>
          <p:cNvSpPr/>
          <p:nvPr/>
        </p:nvSpPr>
        <p:spPr>
          <a:xfrm flipH="1" flipV="1">
            <a:off x="2459043" y="5198092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9A67A">
              <a:alpha val="35000"/>
            </a:srgbClr>
          </a:solidFill>
          <a:ln>
            <a:solidFill>
              <a:srgbClr val="CFDA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" name="组合 70"/>
          <p:cNvGrpSpPr/>
          <p:nvPr/>
        </p:nvGrpSpPr>
        <p:grpSpPr>
          <a:xfrm>
            <a:off x="1358923" y="4182928"/>
            <a:ext cx="6332495" cy="523220"/>
            <a:chOff x="2929753" y="1756083"/>
            <a:chExt cx="6332495" cy="523220"/>
          </a:xfrm>
        </p:grpSpPr>
        <p:cxnSp>
          <p:nvCxnSpPr>
            <p:cNvPr id="72" name="直接连接符 71"/>
            <p:cNvCxnSpPr/>
            <p:nvPr/>
          </p:nvCxnSpPr>
          <p:spPr>
            <a:xfrm>
              <a:off x="3364728" y="2249772"/>
              <a:ext cx="589752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组合 72"/>
            <p:cNvGrpSpPr/>
            <p:nvPr/>
          </p:nvGrpSpPr>
          <p:grpSpPr>
            <a:xfrm>
              <a:off x="2929753" y="1756083"/>
              <a:ext cx="590550" cy="523220"/>
              <a:chOff x="2929753" y="1794183"/>
              <a:chExt cx="590550" cy="523220"/>
            </a:xfrm>
          </p:grpSpPr>
          <p:sp>
            <p:nvSpPr>
              <p:cNvPr id="74" name="平行四边形 73"/>
              <p:cNvSpPr/>
              <p:nvPr/>
            </p:nvSpPr>
            <p:spPr>
              <a:xfrm>
                <a:off x="2929753" y="1816211"/>
                <a:ext cx="590550" cy="479165"/>
              </a:xfrm>
              <a:prstGeom prst="parallelogram">
                <a:avLst/>
              </a:prstGeom>
              <a:solidFill>
                <a:srgbClr val="3461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文本框 79"/>
              <p:cNvSpPr txBox="1"/>
              <p:nvPr/>
            </p:nvSpPr>
            <p:spPr>
              <a:xfrm>
                <a:off x="2934922" y="1794183"/>
                <a:ext cx="5802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98" name="矩形 97"/>
          <p:cNvSpPr/>
          <p:nvPr/>
        </p:nvSpPr>
        <p:spPr>
          <a:xfrm>
            <a:off x="2485700" y="418292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交互界面</a:t>
            </a:r>
            <a:endParaRPr lang="zh-CN" altLang="en-US" sz="2400" b="1" dirty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93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2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11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12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2" presetClass="entr" presetSubtype="2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2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2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7" presetID="2" presetClass="entr" presetSubtype="2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29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30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6" presetID="2" presetClass="entr" presetSubtype="2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38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39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5" grpId="0"/>
          <p:bldP spid="20" grpId="0"/>
          <p:bldP spid="96" grpId="0"/>
          <p:bldP spid="9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7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6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5" grpId="0"/>
          <p:bldP spid="20" grpId="0"/>
          <p:bldP spid="96" grpId="0"/>
          <p:bldP spid="98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任意多边形 69"/>
          <p:cNvSpPr/>
          <p:nvPr/>
        </p:nvSpPr>
        <p:spPr>
          <a:xfrm>
            <a:off x="561878" y="5459183"/>
            <a:ext cx="1379382" cy="1436917"/>
          </a:xfrm>
          <a:custGeom>
            <a:avLst/>
            <a:gdLst>
              <a:gd name="connsiteX0" fmla="*/ 988221 w 1379382"/>
              <a:gd name="connsiteY0" fmla="*/ 0 h 1436917"/>
              <a:gd name="connsiteX1" fmla="*/ 1010406 w 1379382"/>
              <a:gd name="connsiteY1" fmla="*/ 15258 h 1436917"/>
              <a:gd name="connsiteX2" fmla="*/ 1238011 w 1379382"/>
              <a:gd name="connsiteY2" fmla="*/ 370872 h 1436917"/>
              <a:gd name="connsiteX3" fmla="*/ 1235427 w 1379382"/>
              <a:gd name="connsiteY3" fmla="*/ 372649 h 1436917"/>
              <a:gd name="connsiteX4" fmla="*/ 1289073 w 1379382"/>
              <a:gd name="connsiteY4" fmla="*/ 450653 h 1436917"/>
              <a:gd name="connsiteX5" fmla="*/ 1379382 w 1379382"/>
              <a:gd name="connsiteY5" fmla="*/ 591754 h 1436917"/>
              <a:gd name="connsiteX6" fmla="*/ 798132 w 1379382"/>
              <a:gd name="connsiteY6" fmla="*/ 1436917 h 1436917"/>
              <a:gd name="connsiteX7" fmla="*/ 0 w 1379382"/>
              <a:gd name="connsiteY7" fmla="*/ 1436917 h 1436917"/>
              <a:gd name="connsiteX8" fmla="*/ 988221 w 1379382"/>
              <a:gd name="connsiteY8" fmla="*/ 0 h 143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9382" h="1436917">
                <a:moveTo>
                  <a:pt x="988221" y="0"/>
                </a:moveTo>
                <a:lnTo>
                  <a:pt x="1010406" y="15258"/>
                </a:lnTo>
                <a:lnTo>
                  <a:pt x="1238011" y="370872"/>
                </a:lnTo>
                <a:lnTo>
                  <a:pt x="1235427" y="372649"/>
                </a:lnTo>
                <a:lnTo>
                  <a:pt x="1289073" y="450653"/>
                </a:lnTo>
                <a:lnTo>
                  <a:pt x="1379382" y="591754"/>
                </a:lnTo>
                <a:lnTo>
                  <a:pt x="798132" y="1436917"/>
                </a:lnTo>
                <a:lnTo>
                  <a:pt x="0" y="1436917"/>
                </a:lnTo>
                <a:lnTo>
                  <a:pt x="988221" y="0"/>
                </a:lnTo>
                <a:close/>
              </a:path>
            </a:pathLst>
          </a:custGeom>
          <a:solidFill>
            <a:srgbClr val="EE8F82">
              <a:alpha val="25000"/>
            </a:srgbClr>
          </a:solidFill>
          <a:ln>
            <a:solidFill>
              <a:srgbClr val="EED9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 68"/>
          <p:cNvSpPr/>
          <p:nvPr/>
        </p:nvSpPr>
        <p:spPr>
          <a:xfrm>
            <a:off x="1950042" y="5459184"/>
            <a:ext cx="1377333" cy="1436916"/>
          </a:xfrm>
          <a:custGeom>
            <a:avLst/>
            <a:gdLst>
              <a:gd name="connsiteX0" fmla="*/ 389113 w 1377333"/>
              <a:gd name="connsiteY0" fmla="*/ 0 h 1436916"/>
              <a:gd name="connsiteX1" fmla="*/ 1377333 w 1377333"/>
              <a:gd name="connsiteY1" fmla="*/ 1436916 h 1436916"/>
              <a:gd name="connsiteX2" fmla="*/ 579200 w 1377333"/>
              <a:gd name="connsiteY2" fmla="*/ 1436916 h 1436916"/>
              <a:gd name="connsiteX3" fmla="*/ 0 w 1377333"/>
              <a:gd name="connsiteY3" fmla="*/ 594733 h 1436916"/>
              <a:gd name="connsiteX4" fmla="*/ 373996 w 1377333"/>
              <a:gd name="connsiteY4" fmla="*/ 10397 h 1436916"/>
              <a:gd name="connsiteX5" fmla="*/ 389113 w 1377333"/>
              <a:gd name="connsiteY5" fmla="*/ 0 h 143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7333" h="1436916">
                <a:moveTo>
                  <a:pt x="389113" y="0"/>
                </a:moveTo>
                <a:lnTo>
                  <a:pt x="1377333" y="1436916"/>
                </a:lnTo>
                <a:lnTo>
                  <a:pt x="579200" y="1436916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F1DBCC"/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9" name="任意多边形 818"/>
          <p:cNvSpPr/>
          <p:nvPr/>
        </p:nvSpPr>
        <p:spPr>
          <a:xfrm flipV="1">
            <a:off x="5466342" y="5123204"/>
            <a:ext cx="1608398" cy="1772896"/>
          </a:xfrm>
          <a:custGeom>
            <a:avLst/>
            <a:gdLst>
              <a:gd name="connsiteX0" fmla="*/ 1219285 w 1608398"/>
              <a:gd name="connsiteY0" fmla="*/ 1772896 h 1772896"/>
              <a:gd name="connsiteX1" fmla="*/ 1234402 w 1608398"/>
              <a:gd name="connsiteY1" fmla="*/ 1762499 h 1772896"/>
              <a:gd name="connsiteX2" fmla="*/ 1608398 w 1608398"/>
              <a:gd name="connsiteY2" fmla="*/ 1178163 h 1772896"/>
              <a:gd name="connsiteX3" fmla="*/ 798132 w 1608398"/>
              <a:gd name="connsiteY3" fmla="*/ 0 h 1772896"/>
              <a:gd name="connsiteX4" fmla="*/ 0 w 1608398"/>
              <a:gd name="connsiteY4" fmla="*/ 0 h 1772896"/>
              <a:gd name="connsiteX5" fmla="*/ 1219285 w 1608398"/>
              <a:gd name="connsiteY5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08398" h="1772896">
                <a:moveTo>
                  <a:pt x="1219285" y="1772896"/>
                </a:moveTo>
                <a:lnTo>
                  <a:pt x="1234402" y="1762499"/>
                </a:lnTo>
                <a:lnTo>
                  <a:pt x="1608398" y="1178163"/>
                </a:lnTo>
                <a:lnTo>
                  <a:pt x="798132" y="0"/>
                </a:lnTo>
                <a:lnTo>
                  <a:pt x="0" y="0"/>
                </a:lnTo>
                <a:lnTo>
                  <a:pt x="1219285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0" name="任意多边形 519"/>
          <p:cNvSpPr/>
          <p:nvPr/>
        </p:nvSpPr>
        <p:spPr>
          <a:xfrm>
            <a:off x="10576104" y="286921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49000"/>
            </a:srgbClr>
          </a:solidFill>
          <a:ln>
            <a:solidFill>
              <a:srgbClr val="DF9B83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6" name="任意多边形 685"/>
          <p:cNvSpPr/>
          <p:nvPr/>
        </p:nvSpPr>
        <p:spPr>
          <a:xfrm>
            <a:off x="9482391" y="0"/>
            <a:ext cx="1474363" cy="1578002"/>
          </a:xfrm>
          <a:custGeom>
            <a:avLst/>
            <a:gdLst>
              <a:gd name="connsiteX0" fmla="*/ 0 w 1474363"/>
              <a:gd name="connsiteY0" fmla="*/ 0 h 1578002"/>
              <a:gd name="connsiteX1" fmla="*/ 798133 w 1474363"/>
              <a:gd name="connsiteY1" fmla="*/ 0 h 1578002"/>
              <a:gd name="connsiteX2" fmla="*/ 1474363 w 1474363"/>
              <a:gd name="connsiteY2" fmla="*/ 983269 h 1578002"/>
              <a:gd name="connsiteX3" fmla="*/ 1100367 w 1474363"/>
              <a:gd name="connsiteY3" fmla="*/ 1567605 h 1578002"/>
              <a:gd name="connsiteX4" fmla="*/ 1085250 w 1474363"/>
              <a:gd name="connsiteY4" fmla="*/ 1578002 h 1578002"/>
              <a:gd name="connsiteX5" fmla="*/ 0 w 1474363"/>
              <a:gd name="connsiteY5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4363" h="1578002">
                <a:moveTo>
                  <a:pt x="0" y="0"/>
                </a:moveTo>
                <a:lnTo>
                  <a:pt x="798133" y="0"/>
                </a:lnTo>
                <a:lnTo>
                  <a:pt x="1474363" y="983269"/>
                </a:lnTo>
                <a:lnTo>
                  <a:pt x="1100367" y="1567605"/>
                </a:lnTo>
                <a:lnTo>
                  <a:pt x="1085250" y="1578002"/>
                </a:lnTo>
                <a:lnTo>
                  <a:pt x="0" y="0"/>
                </a:lnTo>
                <a:close/>
              </a:path>
            </a:pathLst>
          </a:custGeom>
          <a:solidFill>
            <a:srgbClr val="E7B05E">
              <a:alpha val="25000"/>
            </a:srgbClr>
          </a:solidFill>
          <a:ln>
            <a:solidFill>
              <a:srgbClr val="EFE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任意多边形 83"/>
          <p:cNvSpPr/>
          <p:nvPr/>
        </p:nvSpPr>
        <p:spPr>
          <a:xfrm>
            <a:off x="10965534" y="0"/>
            <a:ext cx="1238362" cy="1578002"/>
          </a:xfrm>
          <a:custGeom>
            <a:avLst/>
            <a:gdLst>
              <a:gd name="connsiteX0" fmla="*/ 678279 w 1238362"/>
              <a:gd name="connsiteY0" fmla="*/ 0 h 1578002"/>
              <a:gd name="connsiteX1" fmla="*/ 1238362 w 1238362"/>
              <a:gd name="connsiteY1" fmla="*/ 0 h 1578002"/>
              <a:gd name="connsiteX2" fmla="*/ 1238362 w 1238362"/>
              <a:gd name="connsiteY2" fmla="*/ 346134 h 1578002"/>
              <a:gd name="connsiteX3" fmla="*/ 391161 w 1238362"/>
              <a:gd name="connsiteY3" fmla="*/ 1578002 h 1578002"/>
              <a:gd name="connsiteX4" fmla="*/ 368976 w 1238362"/>
              <a:gd name="connsiteY4" fmla="*/ 1562744 h 1578002"/>
              <a:gd name="connsiteX5" fmla="*/ 141371 w 1238362"/>
              <a:gd name="connsiteY5" fmla="*/ 1207130 h 1578002"/>
              <a:gd name="connsiteX6" fmla="*/ 143955 w 1238362"/>
              <a:gd name="connsiteY6" fmla="*/ 1205353 h 1578002"/>
              <a:gd name="connsiteX7" fmla="*/ 90309 w 1238362"/>
              <a:gd name="connsiteY7" fmla="*/ 1127349 h 1578002"/>
              <a:gd name="connsiteX8" fmla="*/ 0 w 1238362"/>
              <a:gd name="connsiteY8" fmla="*/ 986248 h 1578002"/>
              <a:gd name="connsiteX9" fmla="*/ 678279 w 1238362"/>
              <a:gd name="connsiteY9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8362" h="1578002">
                <a:moveTo>
                  <a:pt x="678279" y="0"/>
                </a:moveTo>
                <a:lnTo>
                  <a:pt x="1238362" y="0"/>
                </a:lnTo>
                <a:lnTo>
                  <a:pt x="1238362" y="346134"/>
                </a:lnTo>
                <a:lnTo>
                  <a:pt x="391161" y="1578002"/>
                </a:lnTo>
                <a:lnTo>
                  <a:pt x="368976" y="1562744"/>
                </a:lnTo>
                <a:lnTo>
                  <a:pt x="141371" y="1207130"/>
                </a:lnTo>
                <a:lnTo>
                  <a:pt x="143955" y="1205353"/>
                </a:lnTo>
                <a:lnTo>
                  <a:pt x="90309" y="1127349"/>
                </a:lnTo>
                <a:lnTo>
                  <a:pt x="0" y="986248"/>
                </a:lnTo>
                <a:lnTo>
                  <a:pt x="678279" y="0"/>
                </a:lnTo>
                <a:close/>
              </a:path>
            </a:pathLst>
          </a:custGeom>
          <a:solidFill>
            <a:srgbClr val="EFE3C2">
              <a:alpha val="71000"/>
            </a:srgbClr>
          </a:solidFill>
          <a:ln>
            <a:solidFill>
              <a:srgbClr val="EEE6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4" name="任意多边形 703"/>
          <p:cNvSpPr/>
          <p:nvPr/>
        </p:nvSpPr>
        <p:spPr>
          <a:xfrm>
            <a:off x="11202884" y="1946822"/>
            <a:ext cx="798132" cy="1160519"/>
          </a:xfrm>
          <a:custGeom>
            <a:avLst/>
            <a:gdLst>
              <a:gd name="connsiteX0" fmla="*/ 399066 w 798132"/>
              <a:gd name="connsiteY0" fmla="*/ 0 h 1160519"/>
              <a:gd name="connsiteX1" fmla="*/ 798132 w 798132"/>
              <a:gd name="connsiteY1" fmla="*/ 580260 h 1160519"/>
              <a:gd name="connsiteX2" fmla="*/ 399066 w 798132"/>
              <a:gd name="connsiteY2" fmla="*/ 1160519 h 1160519"/>
              <a:gd name="connsiteX3" fmla="*/ 0 w 798132"/>
              <a:gd name="connsiteY3" fmla="*/ 580260 h 1160519"/>
              <a:gd name="connsiteX4" fmla="*/ 399066 w 798132"/>
              <a:gd name="connsiteY4" fmla="*/ 0 h 116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132" h="1160519">
                <a:moveTo>
                  <a:pt x="399066" y="0"/>
                </a:moveTo>
                <a:lnTo>
                  <a:pt x="798132" y="580260"/>
                </a:lnTo>
                <a:lnTo>
                  <a:pt x="399066" y="1160519"/>
                </a:lnTo>
                <a:lnTo>
                  <a:pt x="0" y="580260"/>
                </a:lnTo>
                <a:lnTo>
                  <a:pt x="399066" y="0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11601950" y="1071565"/>
            <a:ext cx="601946" cy="1455517"/>
          </a:xfrm>
          <a:custGeom>
            <a:avLst/>
            <a:gdLst>
              <a:gd name="connsiteX0" fmla="*/ 601946 w 601946"/>
              <a:gd name="connsiteY0" fmla="*/ 0 h 1455517"/>
              <a:gd name="connsiteX1" fmla="*/ 601946 w 601946"/>
              <a:gd name="connsiteY1" fmla="*/ 1160520 h 1455517"/>
              <a:gd name="connsiteX2" fmla="*/ 399066 w 601946"/>
              <a:gd name="connsiteY2" fmla="*/ 1455517 h 1455517"/>
              <a:gd name="connsiteX3" fmla="*/ 0 w 601946"/>
              <a:gd name="connsiteY3" fmla="*/ 875257 h 1455517"/>
              <a:gd name="connsiteX4" fmla="*/ 601946 w 601946"/>
              <a:gd name="connsiteY4" fmla="*/ 0 h 145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7">
                <a:moveTo>
                  <a:pt x="601946" y="0"/>
                </a:moveTo>
                <a:lnTo>
                  <a:pt x="601946" y="1160520"/>
                </a:lnTo>
                <a:lnTo>
                  <a:pt x="399066" y="1455517"/>
                </a:lnTo>
                <a:lnTo>
                  <a:pt x="0" y="875257"/>
                </a:lnTo>
                <a:lnTo>
                  <a:pt x="601946" y="0"/>
                </a:lnTo>
                <a:close/>
              </a:path>
            </a:pathLst>
          </a:custGeom>
          <a:solidFill>
            <a:srgbClr val="EBCEBC"/>
          </a:solidFill>
          <a:ln>
            <a:solidFill>
              <a:srgbClr val="EACD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0" name="任意多边形 699"/>
          <p:cNvSpPr/>
          <p:nvPr/>
        </p:nvSpPr>
        <p:spPr>
          <a:xfrm>
            <a:off x="10965534" y="1590209"/>
            <a:ext cx="636416" cy="936872"/>
          </a:xfrm>
          <a:custGeom>
            <a:avLst/>
            <a:gdLst>
              <a:gd name="connsiteX0" fmla="*/ 391161 w 636416"/>
              <a:gd name="connsiteY0" fmla="*/ 0 h 936872"/>
              <a:gd name="connsiteX1" fmla="*/ 636416 w 636416"/>
              <a:gd name="connsiteY1" fmla="*/ 356612 h 936872"/>
              <a:gd name="connsiteX2" fmla="*/ 237350 w 636416"/>
              <a:gd name="connsiteY2" fmla="*/ 936872 h 936872"/>
              <a:gd name="connsiteX3" fmla="*/ 0 w 636416"/>
              <a:gd name="connsiteY3" fmla="*/ 591754 h 936872"/>
              <a:gd name="connsiteX4" fmla="*/ 90309 w 636416"/>
              <a:gd name="connsiteY4" fmla="*/ 450653 h 936872"/>
              <a:gd name="connsiteX5" fmla="*/ 143955 w 636416"/>
              <a:gd name="connsiteY5" fmla="*/ 372649 h 936872"/>
              <a:gd name="connsiteX6" fmla="*/ 141371 w 636416"/>
              <a:gd name="connsiteY6" fmla="*/ 370872 h 936872"/>
              <a:gd name="connsiteX7" fmla="*/ 368976 w 636416"/>
              <a:gd name="connsiteY7" fmla="*/ 15258 h 936872"/>
              <a:gd name="connsiteX8" fmla="*/ 391161 w 636416"/>
              <a:gd name="connsiteY8" fmla="*/ 0 h 93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2">
                <a:moveTo>
                  <a:pt x="391161" y="0"/>
                </a:moveTo>
                <a:lnTo>
                  <a:pt x="636416" y="356612"/>
                </a:lnTo>
                <a:lnTo>
                  <a:pt x="237350" y="936872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D2DBC4"/>
          </a:solidFill>
          <a:ln>
            <a:solidFill>
              <a:srgbClr val="D3DD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9" name="任意多边形 698"/>
          <p:cNvSpPr/>
          <p:nvPr/>
        </p:nvSpPr>
        <p:spPr>
          <a:xfrm>
            <a:off x="10965534" y="2527082"/>
            <a:ext cx="636416" cy="936871"/>
          </a:xfrm>
          <a:custGeom>
            <a:avLst/>
            <a:gdLst>
              <a:gd name="connsiteX0" fmla="*/ 237350 w 636416"/>
              <a:gd name="connsiteY0" fmla="*/ 0 h 936871"/>
              <a:gd name="connsiteX1" fmla="*/ 636416 w 636416"/>
              <a:gd name="connsiteY1" fmla="*/ 580259 h 936871"/>
              <a:gd name="connsiteX2" fmla="*/ 391161 w 636416"/>
              <a:gd name="connsiteY2" fmla="*/ 936871 h 936871"/>
              <a:gd name="connsiteX3" fmla="*/ 368976 w 636416"/>
              <a:gd name="connsiteY3" fmla="*/ 921613 h 936871"/>
              <a:gd name="connsiteX4" fmla="*/ 141371 w 636416"/>
              <a:gd name="connsiteY4" fmla="*/ 565999 h 936871"/>
              <a:gd name="connsiteX5" fmla="*/ 143955 w 636416"/>
              <a:gd name="connsiteY5" fmla="*/ 564222 h 936871"/>
              <a:gd name="connsiteX6" fmla="*/ 90309 w 636416"/>
              <a:gd name="connsiteY6" fmla="*/ 486218 h 936871"/>
              <a:gd name="connsiteX7" fmla="*/ 0 w 636416"/>
              <a:gd name="connsiteY7" fmla="*/ 345117 h 936871"/>
              <a:gd name="connsiteX8" fmla="*/ 237350 w 636416"/>
              <a:gd name="connsiteY8" fmla="*/ 0 h 93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1">
                <a:moveTo>
                  <a:pt x="237350" y="0"/>
                </a:moveTo>
                <a:lnTo>
                  <a:pt x="636416" y="580259"/>
                </a:lnTo>
                <a:lnTo>
                  <a:pt x="391161" y="936871"/>
                </a:lnTo>
                <a:lnTo>
                  <a:pt x="368976" y="921613"/>
                </a:lnTo>
                <a:lnTo>
                  <a:pt x="141371" y="565999"/>
                </a:lnTo>
                <a:lnTo>
                  <a:pt x="143955" y="564222"/>
                </a:lnTo>
                <a:lnTo>
                  <a:pt x="90309" y="486218"/>
                </a:lnTo>
                <a:lnTo>
                  <a:pt x="0" y="345117"/>
                </a:lnTo>
                <a:lnTo>
                  <a:pt x="237350" y="0"/>
                </a:lnTo>
                <a:close/>
              </a:path>
            </a:pathLst>
          </a:custGeom>
          <a:solidFill>
            <a:srgbClr val="E9CCBA"/>
          </a:solidFill>
          <a:ln>
            <a:solidFill>
              <a:srgbClr val="EAC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 93"/>
          <p:cNvSpPr/>
          <p:nvPr/>
        </p:nvSpPr>
        <p:spPr>
          <a:xfrm>
            <a:off x="11601950" y="2527081"/>
            <a:ext cx="601946" cy="1455516"/>
          </a:xfrm>
          <a:custGeom>
            <a:avLst/>
            <a:gdLst>
              <a:gd name="connsiteX0" fmla="*/ 399066 w 601946"/>
              <a:gd name="connsiteY0" fmla="*/ 0 h 1455516"/>
              <a:gd name="connsiteX1" fmla="*/ 601946 w 601946"/>
              <a:gd name="connsiteY1" fmla="*/ 294997 h 1455516"/>
              <a:gd name="connsiteX2" fmla="*/ 601946 w 601946"/>
              <a:gd name="connsiteY2" fmla="*/ 1455516 h 1455516"/>
              <a:gd name="connsiteX3" fmla="*/ 0 w 601946"/>
              <a:gd name="connsiteY3" fmla="*/ 580259 h 1455516"/>
              <a:gd name="connsiteX4" fmla="*/ 399066 w 601946"/>
              <a:gd name="connsiteY4" fmla="*/ 0 h 145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6">
                <a:moveTo>
                  <a:pt x="399066" y="0"/>
                </a:moveTo>
                <a:lnTo>
                  <a:pt x="601946" y="294997"/>
                </a:lnTo>
                <a:lnTo>
                  <a:pt x="601946" y="1455516"/>
                </a:lnTo>
                <a:lnTo>
                  <a:pt x="0" y="580259"/>
                </a:lnTo>
                <a:lnTo>
                  <a:pt x="399066" y="0"/>
                </a:lnTo>
                <a:close/>
              </a:path>
            </a:pathLst>
          </a:custGeom>
          <a:solidFill>
            <a:srgbClr val="D3DDC7"/>
          </a:solidFill>
          <a:ln>
            <a:solidFill>
              <a:srgbClr val="D3D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3" name="任意多边形 522"/>
          <p:cNvSpPr/>
          <p:nvPr/>
        </p:nvSpPr>
        <p:spPr>
          <a:xfrm>
            <a:off x="10576104" y="98326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6000"/>
            </a:srgbClr>
          </a:solidFill>
          <a:ln>
            <a:solidFill>
              <a:srgbClr val="EBD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任意多边形 528"/>
          <p:cNvSpPr/>
          <p:nvPr/>
        </p:nvSpPr>
        <p:spPr>
          <a:xfrm flipV="1">
            <a:off x="10576104" y="159020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8A378">
              <a:alpha val="53000"/>
            </a:srgbClr>
          </a:solidFill>
          <a:ln>
            <a:solidFill>
              <a:srgbClr val="B3C4A5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2444778" y="4491806"/>
            <a:ext cx="1946374" cy="2416275"/>
          </a:xfrm>
          <a:custGeom>
            <a:avLst/>
            <a:gdLst>
              <a:gd name="connsiteX0" fmla="*/ 1555213 w 1946374"/>
              <a:gd name="connsiteY0" fmla="*/ 0 h 2416275"/>
              <a:gd name="connsiteX1" fmla="*/ 1577398 w 1946374"/>
              <a:gd name="connsiteY1" fmla="*/ 15258 h 2416275"/>
              <a:gd name="connsiteX2" fmla="*/ 1805003 w 1946374"/>
              <a:gd name="connsiteY2" fmla="*/ 370872 h 2416275"/>
              <a:gd name="connsiteX3" fmla="*/ 1802419 w 1946374"/>
              <a:gd name="connsiteY3" fmla="*/ 372649 h 2416275"/>
              <a:gd name="connsiteX4" fmla="*/ 1856065 w 1946374"/>
              <a:gd name="connsiteY4" fmla="*/ 450653 h 2416275"/>
              <a:gd name="connsiteX5" fmla="*/ 1946374 w 1946374"/>
              <a:gd name="connsiteY5" fmla="*/ 591754 h 2416275"/>
              <a:gd name="connsiteX6" fmla="*/ 691584 w 1946374"/>
              <a:gd name="connsiteY6" fmla="*/ 2416275 h 2416275"/>
              <a:gd name="connsiteX7" fmla="*/ 106548 w 1946374"/>
              <a:gd name="connsiteY7" fmla="*/ 2416275 h 2416275"/>
              <a:gd name="connsiteX8" fmla="*/ 0 w 1946374"/>
              <a:gd name="connsiteY8" fmla="*/ 2261349 h 2416275"/>
              <a:gd name="connsiteX9" fmla="*/ 1555213 w 1946374"/>
              <a:gd name="connsiteY9" fmla="*/ 0 h 241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46374" h="2416275">
                <a:moveTo>
                  <a:pt x="1555213" y="0"/>
                </a:moveTo>
                <a:lnTo>
                  <a:pt x="1577398" y="15258"/>
                </a:lnTo>
                <a:lnTo>
                  <a:pt x="1805003" y="370872"/>
                </a:lnTo>
                <a:lnTo>
                  <a:pt x="1802419" y="372649"/>
                </a:lnTo>
                <a:lnTo>
                  <a:pt x="1856065" y="450653"/>
                </a:lnTo>
                <a:lnTo>
                  <a:pt x="1946374" y="591754"/>
                </a:lnTo>
                <a:lnTo>
                  <a:pt x="691584" y="2416275"/>
                </a:lnTo>
                <a:lnTo>
                  <a:pt x="106548" y="2416275"/>
                </a:lnTo>
                <a:lnTo>
                  <a:pt x="0" y="2261349"/>
                </a:lnTo>
                <a:lnTo>
                  <a:pt x="15552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4399934" y="4491806"/>
            <a:ext cx="2050873" cy="2416274"/>
          </a:xfrm>
          <a:custGeom>
            <a:avLst/>
            <a:gdLst>
              <a:gd name="connsiteX0" fmla="*/ 389113 w 2050873"/>
              <a:gd name="connsiteY0" fmla="*/ 0 h 2416274"/>
              <a:gd name="connsiteX1" fmla="*/ 2050873 w 2050873"/>
              <a:gd name="connsiteY1" fmla="*/ 2416274 h 2416274"/>
              <a:gd name="connsiteX2" fmla="*/ 1252741 w 2050873"/>
              <a:gd name="connsiteY2" fmla="*/ 2416274 h 2416274"/>
              <a:gd name="connsiteX3" fmla="*/ 0 w 2050873"/>
              <a:gd name="connsiteY3" fmla="*/ 594733 h 2416274"/>
              <a:gd name="connsiteX4" fmla="*/ 373996 w 2050873"/>
              <a:gd name="connsiteY4" fmla="*/ 10397 h 2416274"/>
              <a:gd name="connsiteX5" fmla="*/ 389113 w 2050873"/>
              <a:gd name="connsiteY5" fmla="*/ 0 h 241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50873" h="2416274">
                <a:moveTo>
                  <a:pt x="389113" y="0"/>
                </a:moveTo>
                <a:lnTo>
                  <a:pt x="2050873" y="2416274"/>
                </a:lnTo>
                <a:lnTo>
                  <a:pt x="1252741" y="2416274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2344510" y="6762288"/>
            <a:ext cx="200534" cy="145793"/>
          </a:xfrm>
          <a:custGeom>
            <a:avLst/>
            <a:gdLst>
              <a:gd name="connsiteX0" fmla="*/ 100267 w 200534"/>
              <a:gd name="connsiteY0" fmla="*/ 0 h 145793"/>
              <a:gd name="connsiteX1" fmla="*/ 200534 w 200534"/>
              <a:gd name="connsiteY1" fmla="*/ 145793 h 145793"/>
              <a:gd name="connsiteX2" fmla="*/ 0 w 200534"/>
              <a:gd name="connsiteY2" fmla="*/ 145793 h 145793"/>
              <a:gd name="connsiteX3" fmla="*/ 100267 w 200534"/>
              <a:gd name="connsiteY3" fmla="*/ 0 h 14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534" h="145793">
                <a:moveTo>
                  <a:pt x="100267" y="0"/>
                </a:moveTo>
                <a:lnTo>
                  <a:pt x="200534" y="145793"/>
                </a:lnTo>
                <a:lnTo>
                  <a:pt x="0" y="145793"/>
                </a:lnTo>
                <a:lnTo>
                  <a:pt x="100267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-35280" y="4818139"/>
            <a:ext cx="1017046" cy="2052322"/>
          </a:xfrm>
          <a:custGeom>
            <a:avLst/>
            <a:gdLst>
              <a:gd name="connsiteX0" fmla="*/ 0 w 1017046"/>
              <a:gd name="connsiteY0" fmla="*/ 0 h 2052322"/>
              <a:gd name="connsiteX1" fmla="*/ 1017046 w 1017046"/>
              <a:gd name="connsiteY1" fmla="*/ 1478830 h 2052322"/>
              <a:gd name="connsiteX2" fmla="*/ 613325 w 1017046"/>
              <a:gd name="connsiteY2" fmla="*/ 2052322 h 2052322"/>
              <a:gd name="connsiteX3" fmla="*/ 0 w 1017046"/>
              <a:gd name="connsiteY3" fmla="*/ 1160520 h 2052322"/>
              <a:gd name="connsiteX4" fmla="*/ 0 w 1017046"/>
              <a:gd name="connsiteY4" fmla="*/ 0 h 205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046" h="2052322">
                <a:moveTo>
                  <a:pt x="0" y="0"/>
                </a:moveTo>
                <a:lnTo>
                  <a:pt x="1017046" y="1478830"/>
                </a:lnTo>
                <a:lnTo>
                  <a:pt x="613325" y="2052322"/>
                </a:lnTo>
                <a:lnTo>
                  <a:pt x="0" y="1160520"/>
                </a:lnTo>
                <a:lnTo>
                  <a:pt x="0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3D4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2" name="任意多边形 811"/>
          <p:cNvSpPr/>
          <p:nvPr/>
        </p:nvSpPr>
        <p:spPr>
          <a:xfrm flipV="1">
            <a:off x="4397479" y="5881804"/>
            <a:ext cx="1088729" cy="1014296"/>
          </a:xfrm>
          <a:custGeom>
            <a:avLst/>
            <a:gdLst>
              <a:gd name="connsiteX0" fmla="*/ 391161 w 1088729"/>
              <a:gd name="connsiteY0" fmla="*/ 1014296 h 1014296"/>
              <a:gd name="connsiteX1" fmla="*/ 1088729 w 1088729"/>
              <a:gd name="connsiteY1" fmla="*/ 0 h 1014296"/>
              <a:gd name="connsiteX2" fmla="*/ 290598 w 1088729"/>
              <a:gd name="connsiteY2" fmla="*/ 0 h 1014296"/>
              <a:gd name="connsiteX3" fmla="*/ 0 w 1088729"/>
              <a:gd name="connsiteY3" fmla="*/ 422542 h 1014296"/>
              <a:gd name="connsiteX4" fmla="*/ 90309 w 1088729"/>
              <a:gd name="connsiteY4" fmla="*/ 563643 h 1014296"/>
              <a:gd name="connsiteX5" fmla="*/ 143955 w 1088729"/>
              <a:gd name="connsiteY5" fmla="*/ 641647 h 1014296"/>
              <a:gd name="connsiteX6" fmla="*/ 141371 w 1088729"/>
              <a:gd name="connsiteY6" fmla="*/ 643424 h 1014296"/>
              <a:gd name="connsiteX7" fmla="*/ 368976 w 1088729"/>
              <a:gd name="connsiteY7" fmla="*/ 999038 h 1014296"/>
              <a:gd name="connsiteX8" fmla="*/ 391161 w 1088729"/>
              <a:gd name="connsiteY8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29" h="1014296">
                <a:moveTo>
                  <a:pt x="391161" y="1014296"/>
                </a:moveTo>
                <a:lnTo>
                  <a:pt x="1088729" y="0"/>
                </a:lnTo>
                <a:lnTo>
                  <a:pt x="290598" y="0"/>
                </a:lnTo>
                <a:lnTo>
                  <a:pt x="0" y="422542"/>
                </a:lnTo>
                <a:lnTo>
                  <a:pt x="90309" y="563643"/>
                </a:lnTo>
                <a:lnTo>
                  <a:pt x="143955" y="641647"/>
                </a:lnTo>
                <a:lnTo>
                  <a:pt x="141371" y="643424"/>
                </a:lnTo>
                <a:lnTo>
                  <a:pt x="368976" y="999038"/>
                </a:lnTo>
                <a:lnTo>
                  <a:pt x="391161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8" name="任意多边形 637"/>
          <p:cNvSpPr/>
          <p:nvPr/>
        </p:nvSpPr>
        <p:spPr>
          <a:xfrm flipV="1">
            <a:off x="4008048" y="58818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35000"/>
            </a:srgbClr>
          </a:solidFill>
          <a:ln>
            <a:solidFill>
              <a:srgbClr val="E6C6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1" name="任意多边形 660"/>
          <p:cNvSpPr/>
          <p:nvPr/>
        </p:nvSpPr>
        <p:spPr>
          <a:xfrm flipV="1">
            <a:off x="10822507" y="549545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508799">
              <a:alpha val="35000"/>
            </a:srgbClr>
          </a:solidFill>
          <a:ln>
            <a:solidFill>
              <a:srgbClr val="B5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6" name="任意多边形 665"/>
          <p:cNvSpPr/>
          <p:nvPr/>
        </p:nvSpPr>
        <p:spPr>
          <a:xfrm>
            <a:off x="9861917" y="5495459"/>
            <a:ext cx="1341240" cy="1384436"/>
          </a:xfrm>
          <a:custGeom>
            <a:avLst/>
            <a:gdLst>
              <a:gd name="connsiteX0" fmla="*/ 952127 w 1341240"/>
              <a:gd name="connsiteY0" fmla="*/ 0 h 1384436"/>
              <a:gd name="connsiteX1" fmla="*/ 967244 w 1341240"/>
              <a:gd name="connsiteY1" fmla="*/ 10397 h 1384436"/>
              <a:gd name="connsiteX2" fmla="*/ 1341240 w 1341240"/>
              <a:gd name="connsiteY2" fmla="*/ 594733 h 1384436"/>
              <a:gd name="connsiteX3" fmla="*/ 798132 w 1341240"/>
              <a:gd name="connsiteY3" fmla="*/ 1384436 h 1384436"/>
              <a:gd name="connsiteX4" fmla="*/ 0 w 1341240"/>
              <a:gd name="connsiteY4" fmla="*/ 1384436 h 1384436"/>
              <a:gd name="connsiteX5" fmla="*/ 952127 w 1341240"/>
              <a:gd name="connsiteY5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240" h="1384436">
                <a:moveTo>
                  <a:pt x="952127" y="0"/>
                </a:moveTo>
                <a:lnTo>
                  <a:pt x="967244" y="10397"/>
                </a:lnTo>
                <a:lnTo>
                  <a:pt x="1341240" y="594733"/>
                </a:lnTo>
                <a:lnTo>
                  <a:pt x="798132" y="1384436"/>
                </a:lnTo>
                <a:lnTo>
                  <a:pt x="0" y="1384436"/>
                </a:lnTo>
                <a:lnTo>
                  <a:pt x="952127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4D5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0" name="任意多边形 709"/>
          <p:cNvSpPr/>
          <p:nvPr/>
        </p:nvSpPr>
        <p:spPr>
          <a:xfrm>
            <a:off x="11211938" y="5495459"/>
            <a:ext cx="980063" cy="1384436"/>
          </a:xfrm>
          <a:custGeom>
            <a:avLst/>
            <a:gdLst>
              <a:gd name="connsiteX0" fmla="*/ 391161 w 980063"/>
              <a:gd name="connsiteY0" fmla="*/ 0 h 1384436"/>
              <a:gd name="connsiteX1" fmla="*/ 980063 w 980063"/>
              <a:gd name="connsiteY1" fmla="*/ 856291 h 1384436"/>
              <a:gd name="connsiteX2" fmla="*/ 980063 w 980063"/>
              <a:gd name="connsiteY2" fmla="*/ 1384436 h 1384436"/>
              <a:gd name="connsiteX3" fmla="*/ 545157 w 980063"/>
              <a:gd name="connsiteY3" fmla="*/ 1384436 h 1384436"/>
              <a:gd name="connsiteX4" fmla="*/ 0 w 980063"/>
              <a:gd name="connsiteY4" fmla="*/ 591754 h 1384436"/>
              <a:gd name="connsiteX5" fmla="*/ 90309 w 980063"/>
              <a:gd name="connsiteY5" fmla="*/ 450653 h 1384436"/>
              <a:gd name="connsiteX6" fmla="*/ 143955 w 980063"/>
              <a:gd name="connsiteY6" fmla="*/ 372649 h 1384436"/>
              <a:gd name="connsiteX7" fmla="*/ 141371 w 980063"/>
              <a:gd name="connsiteY7" fmla="*/ 370872 h 1384436"/>
              <a:gd name="connsiteX8" fmla="*/ 368976 w 980063"/>
              <a:gd name="connsiteY8" fmla="*/ 15258 h 1384436"/>
              <a:gd name="connsiteX9" fmla="*/ 391161 w 980063"/>
              <a:gd name="connsiteY9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0063" h="1384436">
                <a:moveTo>
                  <a:pt x="391161" y="0"/>
                </a:moveTo>
                <a:lnTo>
                  <a:pt x="980063" y="856291"/>
                </a:lnTo>
                <a:lnTo>
                  <a:pt x="980063" y="1384436"/>
                </a:lnTo>
                <a:lnTo>
                  <a:pt x="545157" y="1384436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BFD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1" name="任意多边形 670"/>
          <p:cNvSpPr/>
          <p:nvPr/>
        </p:nvSpPr>
        <p:spPr>
          <a:xfrm flipV="1">
            <a:off x="9195717" y="550327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5000"/>
            </a:srgbClr>
          </a:solidFill>
          <a:ln>
            <a:solidFill>
              <a:srgbClr val="EBD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 75"/>
          <p:cNvSpPr/>
          <p:nvPr/>
        </p:nvSpPr>
        <p:spPr>
          <a:xfrm>
            <a:off x="8221119" y="5503275"/>
            <a:ext cx="1355248" cy="1404805"/>
          </a:xfrm>
          <a:custGeom>
            <a:avLst/>
            <a:gdLst>
              <a:gd name="connsiteX0" fmla="*/ 966135 w 1355248"/>
              <a:gd name="connsiteY0" fmla="*/ 0 h 1404805"/>
              <a:gd name="connsiteX1" fmla="*/ 981252 w 1355248"/>
              <a:gd name="connsiteY1" fmla="*/ 10397 h 1404805"/>
              <a:gd name="connsiteX2" fmla="*/ 1355248 w 1355248"/>
              <a:gd name="connsiteY2" fmla="*/ 594733 h 1404805"/>
              <a:gd name="connsiteX3" fmla="*/ 798132 w 1355248"/>
              <a:gd name="connsiteY3" fmla="*/ 1404805 h 1404805"/>
              <a:gd name="connsiteX4" fmla="*/ 0 w 1355248"/>
              <a:gd name="connsiteY4" fmla="*/ 1404805 h 1404805"/>
              <a:gd name="connsiteX5" fmla="*/ 966135 w 1355248"/>
              <a:gd name="connsiteY5" fmla="*/ 0 h 140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5248" h="1404805">
                <a:moveTo>
                  <a:pt x="966135" y="0"/>
                </a:moveTo>
                <a:lnTo>
                  <a:pt x="981252" y="10397"/>
                </a:lnTo>
                <a:lnTo>
                  <a:pt x="1355248" y="594733"/>
                </a:lnTo>
                <a:lnTo>
                  <a:pt x="798132" y="1404805"/>
                </a:lnTo>
                <a:lnTo>
                  <a:pt x="0" y="1404805"/>
                </a:lnTo>
                <a:lnTo>
                  <a:pt x="966135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/>
        </p:nvSpPr>
        <p:spPr>
          <a:xfrm>
            <a:off x="9585148" y="5503275"/>
            <a:ext cx="1352191" cy="1397381"/>
          </a:xfrm>
          <a:custGeom>
            <a:avLst/>
            <a:gdLst>
              <a:gd name="connsiteX0" fmla="*/ 391161 w 1352191"/>
              <a:gd name="connsiteY0" fmla="*/ 0 h 1397381"/>
              <a:gd name="connsiteX1" fmla="*/ 1352191 w 1352191"/>
              <a:gd name="connsiteY1" fmla="*/ 1397381 h 1397381"/>
              <a:gd name="connsiteX2" fmla="*/ 554059 w 1352191"/>
              <a:gd name="connsiteY2" fmla="*/ 1397381 h 1397381"/>
              <a:gd name="connsiteX3" fmla="*/ 0 w 1352191"/>
              <a:gd name="connsiteY3" fmla="*/ 591754 h 1397381"/>
              <a:gd name="connsiteX4" fmla="*/ 90309 w 1352191"/>
              <a:gd name="connsiteY4" fmla="*/ 450653 h 1397381"/>
              <a:gd name="connsiteX5" fmla="*/ 143955 w 1352191"/>
              <a:gd name="connsiteY5" fmla="*/ 372649 h 1397381"/>
              <a:gd name="connsiteX6" fmla="*/ 141371 w 1352191"/>
              <a:gd name="connsiteY6" fmla="*/ 370872 h 1397381"/>
              <a:gd name="connsiteX7" fmla="*/ 368976 w 1352191"/>
              <a:gd name="connsiteY7" fmla="*/ 15258 h 1397381"/>
              <a:gd name="connsiteX8" fmla="*/ 391161 w 1352191"/>
              <a:gd name="connsiteY8" fmla="*/ 0 h 139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2191" h="1397381">
                <a:moveTo>
                  <a:pt x="391161" y="0"/>
                </a:moveTo>
                <a:lnTo>
                  <a:pt x="1352191" y="1397381"/>
                </a:lnTo>
                <a:lnTo>
                  <a:pt x="554059" y="1397381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9" name="任意多边形 788"/>
          <p:cNvSpPr/>
          <p:nvPr/>
        </p:nvSpPr>
        <p:spPr>
          <a:xfrm flipV="1">
            <a:off x="3302696" y="5881804"/>
            <a:ext cx="1086681" cy="1014296"/>
          </a:xfrm>
          <a:custGeom>
            <a:avLst/>
            <a:gdLst>
              <a:gd name="connsiteX0" fmla="*/ 697568 w 1086681"/>
              <a:gd name="connsiteY0" fmla="*/ 1014296 h 1014296"/>
              <a:gd name="connsiteX1" fmla="*/ 712685 w 1086681"/>
              <a:gd name="connsiteY1" fmla="*/ 1003899 h 1014296"/>
              <a:gd name="connsiteX2" fmla="*/ 1086681 w 1086681"/>
              <a:gd name="connsiteY2" fmla="*/ 419563 h 1014296"/>
              <a:gd name="connsiteX3" fmla="*/ 798132 w 1086681"/>
              <a:gd name="connsiteY3" fmla="*/ 0 h 1014296"/>
              <a:gd name="connsiteX4" fmla="*/ 0 w 1086681"/>
              <a:gd name="connsiteY4" fmla="*/ 0 h 1014296"/>
              <a:gd name="connsiteX5" fmla="*/ 697568 w 1086681"/>
              <a:gd name="connsiteY5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6681" h="1014296">
                <a:moveTo>
                  <a:pt x="697568" y="1014296"/>
                </a:moveTo>
                <a:lnTo>
                  <a:pt x="712685" y="1003899"/>
                </a:lnTo>
                <a:lnTo>
                  <a:pt x="1086681" y="419563"/>
                </a:lnTo>
                <a:lnTo>
                  <a:pt x="798132" y="0"/>
                </a:lnTo>
                <a:lnTo>
                  <a:pt x="0" y="0"/>
                </a:lnTo>
                <a:lnTo>
                  <a:pt x="697568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7" name="任意多边形 686"/>
          <p:cNvSpPr/>
          <p:nvPr/>
        </p:nvSpPr>
        <p:spPr>
          <a:xfrm>
            <a:off x="8185355" y="0"/>
            <a:ext cx="2771399" cy="3463952"/>
          </a:xfrm>
          <a:custGeom>
            <a:avLst/>
            <a:gdLst>
              <a:gd name="connsiteX0" fmla="*/ 0 w 2771399"/>
              <a:gd name="connsiteY0" fmla="*/ 0 h 3463952"/>
              <a:gd name="connsiteX1" fmla="*/ 798131 w 2771399"/>
              <a:gd name="connsiteY1" fmla="*/ 0 h 3463952"/>
              <a:gd name="connsiteX2" fmla="*/ 2771399 w 2771399"/>
              <a:gd name="connsiteY2" fmla="*/ 2869219 h 3463952"/>
              <a:gd name="connsiteX3" fmla="*/ 2397403 w 2771399"/>
              <a:gd name="connsiteY3" fmla="*/ 3453555 h 3463952"/>
              <a:gd name="connsiteX4" fmla="*/ 2382286 w 2771399"/>
              <a:gd name="connsiteY4" fmla="*/ 3463952 h 3463952"/>
              <a:gd name="connsiteX5" fmla="*/ 0 w 2771399"/>
              <a:gd name="connsiteY5" fmla="*/ 0 h 3463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1399" h="3463952">
                <a:moveTo>
                  <a:pt x="0" y="0"/>
                </a:moveTo>
                <a:lnTo>
                  <a:pt x="798131" y="0"/>
                </a:lnTo>
                <a:lnTo>
                  <a:pt x="2771399" y="2869219"/>
                </a:lnTo>
                <a:lnTo>
                  <a:pt x="2397403" y="3453555"/>
                </a:lnTo>
                <a:lnTo>
                  <a:pt x="2382286" y="3463952"/>
                </a:lnTo>
                <a:lnTo>
                  <a:pt x="0" y="0"/>
                </a:lnTo>
                <a:close/>
              </a:path>
            </a:pathLst>
          </a:custGeom>
          <a:solidFill>
            <a:srgbClr val="D57053">
              <a:alpha val="30000"/>
            </a:srgbClr>
          </a:solidFill>
          <a:ln>
            <a:solidFill>
              <a:srgbClr val="EAC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5" name="任意多边形 824"/>
          <p:cNvSpPr/>
          <p:nvPr/>
        </p:nvSpPr>
        <p:spPr>
          <a:xfrm flipH="1" flipV="1">
            <a:off x="6913017" y="1590208"/>
            <a:ext cx="4043737" cy="5305892"/>
          </a:xfrm>
          <a:custGeom>
            <a:avLst/>
            <a:gdLst>
              <a:gd name="connsiteX0" fmla="*/ 389113 w 4043737"/>
              <a:gd name="connsiteY0" fmla="*/ 5305892 h 5305892"/>
              <a:gd name="connsiteX1" fmla="*/ 373996 w 4043737"/>
              <a:gd name="connsiteY1" fmla="*/ 5295495 h 5305892"/>
              <a:gd name="connsiteX2" fmla="*/ 0 w 4043737"/>
              <a:gd name="connsiteY2" fmla="*/ 4711159 h 5305892"/>
              <a:gd name="connsiteX3" fmla="*/ 2281471 w 4043737"/>
              <a:gd name="connsiteY3" fmla="*/ 1393799 h 5305892"/>
              <a:gd name="connsiteX4" fmla="*/ 2285250 w 4043737"/>
              <a:gd name="connsiteY4" fmla="*/ 1396398 h 5305892"/>
              <a:gd name="connsiteX5" fmla="*/ 3245605 w 4043737"/>
              <a:gd name="connsiteY5" fmla="*/ 0 h 5305892"/>
              <a:gd name="connsiteX6" fmla="*/ 4043737 w 4043737"/>
              <a:gd name="connsiteY6" fmla="*/ 0 h 5305892"/>
              <a:gd name="connsiteX7" fmla="*/ 1810872 w 4043737"/>
              <a:gd name="connsiteY7" fmla="*/ 3246685 h 5305892"/>
              <a:gd name="connsiteX8" fmla="*/ 1807092 w 4043737"/>
              <a:gd name="connsiteY8" fmla="*/ 3244086 h 5305892"/>
              <a:gd name="connsiteX9" fmla="*/ 389113 w 4043737"/>
              <a:gd name="connsiteY9" fmla="*/ 5305892 h 5305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43737" h="5305892">
                <a:moveTo>
                  <a:pt x="389113" y="5305892"/>
                </a:moveTo>
                <a:lnTo>
                  <a:pt x="373996" y="5295495"/>
                </a:lnTo>
                <a:lnTo>
                  <a:pt x="0" y="4711159"/>
                </a:lnTo>
                <a:lnTo>
                  <a:pt x="2281471" y="1393799"/>
                </a:lnTo>
                <a:lnTo>
                  <a:pt x="2285250" y="1396398"/>
                </a:lnTo>
                <a:lnTo>
                  <a:pt x="3245605" y="0"/>
                </a:lnTo>
                <a:lnTo>
                  <a:pt x="4043737" y="0"/>
                </a:lnTo>
                <a:lnTo>
                  <a:pt x="1810872" y="3246685"/>
                </a:lnTo>
                <a:lnTo>
                  <a:pt x="1807092" y="3244086"/>
                </a:lnTo>
                <a:lnTo>
                  <a:pt x="389113" y="5305892"/>
                </a:lnTo>
                <a:close/>
              </a:path>
            </a:pathLst>
          </a:custGeom>
          <a:solidFill>
            <a:srgbClr val="88A378">
              <a:alpha val="30000"/>
            </a:srgbClr>
          </a:solidFill>
          <a:ln>
            <a:solidFill>
              <a:srgbClr val="D3DCC5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8" name="任意多边形 817"/>
          <p:cNvSpPr/>
          <p:nvPr/>
        </p:nvSpPr>
        <p:spPr>
          <a:xfrm flipV="1">
            <a:off x="7083520" y="5123204"/>
            <a:ext cx="1610447" cy="1772896"/>
          </a:xfrm>
          <a:custGeom>
            <a:avLst/>
            <a:gdLst>
              <a:gd name="connsiteX0" fmla="*/ 391161 w 1610447"/>
              <a:gd name="connsiteY0" fmla="*/ 1772896 h 1772896"/>
              <a:gd name="connsiteX1" fmla="*/ 1610447 w 1610447"/>
              <a:gd name="connsiteY1" fmla="*/ 0 h 1772896"/>
              <a:gd name="connsiteX2" fmla="*/ 812315 w 1610447"/>
              <a:gd name="connsiteY2" fmla="*/ 0 h 1772896"/>
              <a:gd name="connsiteX3" fmla="*/ 0 w 1610447"/>
              <a:gd name="connsiteY3" fmla="*/ 1181142 h 1772896"/>
              <a:gd name="connsiteX4" fmla="*/ 90309 w 1610447"/>
              <a:gd name="connsiteY4" fmla="*/ 1322243 h 1772896"/>
              <a:gd name="connsiteX5" fmla="*/ 143955 w 1610447"/>
              <a:gd name="connsiteY5" fmla="*/ 1400247 h 1772896"/>
              <a:gd name="connsiteX6" fmla="*/ 141371 w 1610447"/>
              <a:gd name="connsiteY6" fmla="*/ 1402024 h 1772896"/>
              <a:gd name="connsiteX7" fmla="*/ 368976 w 1610447"/>
              <a:gd name="connsiteY7" fmla="*/ 1757638 h 1772896"/>
              <a:gd name="connsiteX8" fmla="*/ 391161 w 1610447"/>
              <a:gd name="connsiteY8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447" h="1772896">
                <a:moveTo>
                  <a:pt x="391161" y="1772896"/>
                </a:moveTo>
                <a:lnTo>
                  <a:pt x="1610447" y="0"/>
                </a:lnTo>
                <a:lnTo>
                  <a:pt x="812315" y="0"/>
                </a:lnTo>
                <a:lnTo>
                  <a:pt x="0" y="1181142"/>
                </a:lnTo>
                <a:lnTo>
                  <a:pt x="90309" y="1322243"/>
                </a:lnTo>
                <a:lnTo>
                  <a:pt x="143955" y="1400247"/>
                </a:lnTo>
                <a:lnTo>
                  <a:pt x="141371" y="1402024"/>
                </a:lnTo>
                <a:lnTo>
                  <a:pt x="368976" y="1757638"/>
                </a:lnTo>
                <a:lnTo>
                  <a:pt x="391161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 flipH="1" flipV="1">
            <a:off x="1562519" y="5459183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5249">
              <a:alpha val="35000"/>
            </a:srgbClr>
          </a:solidFill>
          <a:ln>
            <a:solidFill>
              <a:srgbClr val="EFB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 flipH="1" flipV="1">
            <a:off x="4012411" y="4491805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9A67A">
              <a:alpha val="35000"/>
            </a:srgbClr>
          </a:solidFill>
          <a:ln>
            <a:solidFill>
              <a:srgbClr val="CFDA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 flipV="1">
            <a:off x="6694090" y="51232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6F65">
              <a:alpha val="35000"/>
            </a:srgbClr>
          </a:solidFill>
          <a:ln>
            <a:solidFill>
              <a:srgbClr val="F2C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/>
          <p:cNvCxnSpPr/>
          <p:nvPr/>
        </p:nvCxnSpPr>
        <p:spPr>
          <a:xfrm>
            <a:off x="796570" y="787717"/>
            <a:ext cx="78973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平行四边形 40"/>
          <p:cNvSpPr/>
          <p:nvPr/>
        </p:nvSpPr>
        <p:spPr>
          <a:xfrm>
            <a:off x="361594" y="316056"/>
            <a:ext cx="1038811" cy="479165"/>
          </a:xfrm>
          <a:prstGeom prst="parallelogram">
            <a:avLst/>
          </a:prstGeom>
          <a:solidFill>
            <a:srgbClr val="346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370687" y="294028"/>
            <a:ext cx="1020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699748" y="294028"/>
            <a:ext cx="30251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rgbClr val="ED6E6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摘要</a:t>
            </a:r>
            <a:r>
              <a:rPr lang="en-US" altLang="zh-CN" sz="2800" b="1" dirty="0" smtClean="0">
                <a:solidFill>
                  <a:srgbClr val="ED6E6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&amp;</a:t>
            </a:r>
            <a:r>
              <a:rPr lang="zh-CN" altLang="en-US" sz="2800" b="1" dirty="0" smtClean="0">
                <a:solidFill>
                  <a:srgbClr val="ED6E6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代码实现：</a:t>
            </a:r>
            <a:endParaRPr lang="zh-CN" altLang="en-US" sz="2800" b="1" dirty="0">
              <a:solidFill>
                <a:srgbClr val="ED6E6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667610" y="1202342"/>
            <a:ext cx="658265" cy="423548"/>
          </a:xfrm>
          <a:prstGeom prst="rect">
            <a:avLst/>
          </a:prstGeom>
          <a:solidFill>
            <a:srgbClr val="ED7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1667610" y="2013530"/>
            <a:ext cx="658265" cy="423548"/>
          </a:xfrm>
          <a:prstGeom prst="rect">
            <a:avLst/>
          </a:prstGeom>
          <a:solidFill>
            <a:srgbClr val="89A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1667610" y="2824718"/>
            <a:ext cx="658265" cy="423548"/>
          </a:xfrm>
          <a:prstGeom prst="rect">
            <a:avLst/>
          </a:prstGeom>
          <a:solidFill>
            <a:srgbClr val="E49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1667610" y="3648824"/>
            <a:ext cx="658265" cy="423548"/>
          </a:xfrm>
          <a:prstGeom prst="rect">
            <a:avLst/>
          </a:prstGeom>
          <a:solidFill>
            <a:srgbClr val="ED7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1667610" y="4460012"/>
            <a:ext cx="658265" cy="423548"/>
          </a:xfrm>
          <a:prstGeom prst="rect">
            <a:avLst/>
          </a:prstGeom>
          <a:solidFill>
            <a:srgbClr val="89A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1667610" y="5271202"/>
            <a:ext cx="658265" cy="423548"/>
          </a:xfrm>
          <a:prstGeom prst="rect">
            <a:avLst/>
          </a:prstGeom>
          <a:solidFill>
            <a:srgbClr val="E49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94377" y="1186016"/>
            <a:ext cx="2730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算法</a:t>
            </a:r>
            <a:r>
              <a:rPr lang="en-US" altLang="zh-CN" b="1" dirty="0" smtClean="0"/>
              <a:t>1  LAT</a:t>
            </a:r>
            <a:r>
              <a:rPr lang="zh-CN" altLang="en-US" b="1" dirty="0" smtClean="0"/>
              <a:t>  </a:t>
            </a:r>
            <a:r>
              <a:rPr lang="en-US" altLang="zh-CN" b="1" dirty="0" smtClean="0"/>
              <a:t>version1.0</a:t>
            </a:r>
            <a:endParaRPr lang="zh-CN" altLang="en-US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2494377" y="2799578"/>
            <a:ext cx="4562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算法</a:t>
            </a:r>
            <a:r>
              <a:rPr lang="en-US" altLang="zh-CN" b="1" dirty="0" smtClean="0"/>
              <a:t>1  LAT version 1.1   (</a:t>
            </a:r>
            <a:r>
              <a:rPr lang="zh-CN" altLang="en-US" b="1" dirty="0" smtClean="0"/>
              <a:t>点到线</a:t>
            </a:r>
            <a:r>
              <a:rPr lang="en-US" altLang="zh-CN" b="1" dirty="0" smtClean="0"/>
              <a:t>) </a:t>
            </a:r>
            <a:endParaRPr lang="zh-CN" altLang="en-US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2494377" y="3614870"/>
            <a:ext cx="4256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算法</a:t>
            </a:r>
            <a:r>
              <a:rPr lang="en-US" altLang="zh-CN" b="1" dirty="0" smtClean="0"/>
              <a:t>2 Morphing</a:t>
            </a:r>
            <a:r>
              <a:rPr lang="en-US" altLang="zh-CN" b="1" dirty="0"/>
              <a:t> </a:t>
            </a:r>
            <a:r>
              <a:rPr lang="en-US" altLang="zh-CN" b="1" dirty="0" smtClean="0"/>
              <a:t> (</a:t>
            </a:r>
            <a:r>
              <a:rPr lang="zh-CN" altLang="en-US" b="1" dirty="0" smtClean="0"/>
              <a:t>渐变效果</a:t>
            </a:r>
            <a:r>
              <a:rPr lang="en-US" altLang="zh-CN" b="1" dirty="0" smtClean="0"/>
              <a:t>)</a:t>
            </a:r>
            <a:endParaRPr lang="zh-CN" altLang="en-US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2494377" y="4421651"/>
            <a:ext cx="2730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算法</a:t>
            </a:r>
            <a:r>
              <a:rPr lang="en-US" altLang="zh-CN" b="1" dirty="0" smtClean="0"/>
              <a:t>3  MLS  version 1.0</a:t>
            </a:r>
            <a:endParaRPr lang="zh-CN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494377" y="1992797"/>
            <a:ext cx="2879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 </a:t>
            </a:r>
            <a:r>
              <a:rPr lang="en-US" altLang="zh-CN" b="1" dirty="0" smtClean="0"/>
              <a:t>FACE++ </a:t>
            </a:r>
            <a:r>
              <a:rPr lang="zh-CN" altLang="en-US" b="1" dirty="0" smtClean="0"/>
              <a:t>自动识别点</a:t>
            </a:r>
            <a:endParaRPr lang="zh-CN" altLang="en-US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2494377" y="5228432"/>
            <a:ext cx="2730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/>
              <a:t>Gui</a:t>
            </a:r>
            <a:r>
              <a:rPr lang="en-US" altLang="zh-CN" b="1" dirty="0" smtClean="0"/>
              <a:t> </a:t>
            </a:r>
            <a:r>
              <a:rPr lang="zh-CN" altLang="en-US" b="1" dirty="0" smtClean="0"/>
              <a:t>交互界面 </a:t>
            </a:r>
            <a:r>
              <a:rPr lang="en-US" altLang="zh-CN" b="1" dirty="0" smtClean="0"/>
              <a:t>1.0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61275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7" grpId="0" animBg="1"/>
      <p:bldP spid="52" grpId="0" animBg="1"/>
      <p:bldP spid="53" grpId="0" animBg="1"/>
      <p:bldP spid="58" grpId="0" animBg="1"/>
      <p:bldP spid="3" grpId="0"/>
      <p:bldP spid="59" grpId="0"/>
      <p:bldP spid="61" grpId="0"/>
      <p:bldP spid="63" grpId="0"/>
      <p:bldP spid="4" grpId="0"/>
      <p:bldP spid="6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1826288" y="207944"/>
            <a:ext cx="54184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400" b="1" kern="0" dirty="0" smtClean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算法</a:t>
            </a:r>
            <a:r>
              <a:rPr lang="en-US" altLang="zh-CN" sz="2400" b="1" kern="0" dirty="0" smtClean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1.Local Affine Transformation</a:t>
            </a:r>
            <a:endParaRPr lang="zh-CN" altLang="zh-CN" b="1" kern="100" dirty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0" name="任意多边形 69"/>
          <p:cNvSpPr/>
          <p:nvPr/>
        </p:nvSpPr>
        <p:spPr>
          <a:xfrm>
            <a:off x="561878" y="5459183"/>
            <a:ext cx="1379382" cy="1436917"/>
          </a:xfrm>
          <a:custGeom>
            <a:avLst/>
            <a:gdLst>
              <a:gd name="connsiteX0" fmla="*/ 988221 w 1379382"/>
              <a:gd name="connsiteY0" fmla="*/ 0 h 1436917"/>
              <a:gd name="connsiteX1" fmla="*/ 1010406 w 1379382"/>
              <a:gd name="connsiteY1" fmla="*/ 15258 h 1436917"/>
              <a:gd name="connsiteX2" fmla="*/ 1238011 w 1379382"/>
              <a:gd name="connsiteY2" fmla="*/ 370872 h 1436917"/>
              <a:gd name="connsiteX3" fmla="*/ 1235427 w 1379382"/>
              <a:gd name="connsiteY3" fmla="*/ 372649 h 1436917"/>
              <a:gd name="connsiteX4" fmla="*/ 1289073 w 1379382"/>
              <a:gd name="connsiteY4" fmla="*/ 450653 h 1436917"/>
              <a:gd name="connsiteX5" fmla="*/ 1379382 w 1379382"/>
              <a:gd name="connsiteY5" fmla="*/ 591754 h 1436917"/>
              <a:gd name="connsiteX6" fmla="*/ 798132 w 1379382"/>
              <a:gd name="connsiteY6" fmla="*/ 1436917 h 1436917"/>
              <a:gd name="connsiteX7" fmla="*/ 0 w 1379382"/>
              <a:gd name="connsiteY7" fmla="*/ 1436917 h 1436917"/>
              <a:gd name="connsiteX8" fmla="*/ 988221 w 1379382"/>
              <a:gd name="connsiteY8" fmla="*/ 0 h 143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9382" h="1436917">
                <a:moveTo>
                  <a:pt x="988221" y="0"/>
                </a:moveTo>
                <a:lnTo>
                  <a:pt x="1010406" y="15258"/>
                </a:lnTo>
                <a:lnTo>
                  <a:pt x="1238011" y="370872"/>
                </a:lnTo>
                <a:lnTo>
                  <a:pt x="1235427" y="372649"/>
                </a:lnTo>
                <a:lnTo>
                  <a:pt x="1289073" y="450653"/>
                </a:lnTo>
                <a:lnTo>
                  <a:pt x="1379382" y="591754"/>
                </a:lnTo>
                <a:lnTo>
                  <a:pt x="798132" y="1436917"/>
                </a:lnTo>
                <a:lnTo>
                  <a:pt x="0" y="1436917"/>
                </a:lnTo>
                <a:lnTo>
                  <a:pt x="988221" y="0"/>
                </a:lnTo>
                <a:close/>
              </a:path>
            </a:pathLst>
          </a:custGeom>
          <a:solidFill>
            <a:srgbClr val="EE8F82">
              <a:alpha val="25000"/>
            </a:srgbClr>
          </a:solidFill>
          <a:ln>
            <a:solidFill>
              <a:srgbClr val="EED9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 68"/>
          <p:cNvSpPr/>
          <p:nvPr/>
        </p:nvSpPr>
        <p:spPr>
          <a:xfrm>
            <a:off x="1950042" y="5459184"/>
            <a:ext cx="1377333" cy="1436916"/>
          </a:xfrm>
          <a:custGeom>
            <a:avLst/>
            <a:gdLst>
              <a:gd name="connsiteX0" fmla="*/ 389113 w 1377333"/>
              <a:gd name="connsiteY0" fmla="*/ 0 h 1436916"/>
              <a:gd name="connsiteX1" fmla="*/ 1377333 w 1377333"/>
              <a:gd name="connsiteY1" fmla="*/ 1436916 h 1436916"/>
              <a:gd name="connsiteX2" fmla="*/ 579200 w 1377333"/>
              <a:gd name="connsiteY2" fmla="*/ 1436916 h 1436916"/>
              <a:gd name="connsiteX3" fmla="*/ 0 w 1377333"/>
              <a:gd name="connsiteY3" fmla="*/ 594733 h 1436916"/>
              <a:gd name="connsiteX4" fmla="*/ 373996 w 1377333"/>
              <a:gd name="connsiteY4" fmla="*/ 10397 h 1436916"/>
              <a:gd name="connsiteX5" fmla="*/ 389113 w 1377333"/>
              <a:gd name="connsiteY5" fmla="*/ 0 h 143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7333" h="1436916">
                <a:moveTo>
                  <a:pt x="389113" y="0"/>
                </a:moveTo>
                <a:lnTo>
                  <a:pt x="1377333" y="1436916"/>
                </a:lnTo>
                <a:lnTo>
                  <a:pt x="579200" y="1436916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F1DBCC"/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9" name="任意多边形 818"/>
          <p:cNvSpPr/>
          <p:nvPr/>
        </p:nvSpPr>
        <p:spPr>
          <a:xfrm flipV="1">
            <a:off x="5466342" y="5123204"/>
            <a:ext cx="1608398" cy="1772896"/>
          </a:xfrm>
          <a:custGeom>
            <a:avLst/>
            <a:gdLst>
              <a:gd name="connsiteX0" fmla="*/ 1219285 w 1608398"/>
              <a:gd name="connsiteY0" fmla="*/ 1772896 h 1772896"/>
              <a:gd name="connsiteX1" fmla="*/ 1234402 w 1608398"/>
              <a:gd name="connsiteY1" fmla="*/ 1762499 h 1772896"/>
              <a:gd name="connsiteX2" fmla="*/ 1608398 w 1608398"/>
              <a:gd name="connsiteY2" fmla="*/ 1178163 h 1772896"/>
              <a:gd name="connsiteX3" fmla="*/ 798132 w 1608398"/>
              <a:gd name="connsiteY3" fmla="*/ 0 h 1772896"/>
              <a:gd name="connsiteX4" fmla="*/ 0 w 1608398"/>
              <a:gd name="connsiteY4" fmla="*/ 0 h 1772896"/>
              <a:gd name="connsiteX5" fmla="*/ 1219285 w 1608398"/>
              <a:gd name="connsiteY5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08398" h="1772896">
                <a:moveTo>
                  <a:pt x="1219285" y="1772896"/>
                </a:moveTo>
                <a:lnTo>
                  <a:pt x="1234402" y="1762499"/>
                </a:lnTo>
                <a:lnTo>
                  <a:pt x="1608398" y="1178163"/>
                </a:lnTo>
                <a:lnTo>
                  <a:pt x="798132" y="0"/>
                </a:lnTo>
                <a:lnTo>
                  <a:pt x="0" y="0"/>
                </a:lnTo>
                <a:lnTo>
                  <a:pt x="1219285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0" name="任意多边形 519"/>
          <p:cNvSpPr/>
          <p:nvPr/>
        </p:nvSpPr>
        <p:spPr>
          <a:xfrm>
            <a:off x="10576104" y="286921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49000"/>
            </a:srgbClr>
          </a:solidFill>
          <a:ln>
            <a:solidFill>
              <a:srgbClr val="DF9B83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6" name="任意多边形 685"/>
          <p:cNvSpPr/>
          <p:nvPr/>
        </p:nvSpPr>
        <p:spPr>
          <a:xfrm>
            <a:off x="9482391" y="0"/>
            <a:ext cx="1474363" cy="1578002"/>
          </a:xfrm>
          <a:custGeom>
            <a:avLst/>
            <a:gdLst>
              <a:gd name="connsiteX0" fmla="*/ 0 w 1474363"/>
              <a:gd name="connsiteY0" fmla="*/ 0 h 1578002"/>
              <a:gd name="connsiteX1" fmla="*/ 798133 w 1474363"/>
              <a:gd name="connsiteY1" fmla="*/ 0 h 1578002"/>
              <a:gd name="connsiteX2" fmla="*/ 1474363 w 1474363"/>
              <a:gd name="connsiteY2" fmla="*/ 983269 h 1578002"/>
              <a:gd name="connsiteX3" fmla="*/ 1100367 w 1474363"/>
              <a:gd name="connsiteY3" fmla="*/ 1567605 h 1578002"/>
              <a:gd name="connsiteX4" fmla="*/ 1085250 w 1474363"/>
              <a:gd name="connsiteY4" fmla="*/ 1578002 h 1578002"/>
              <a:gd name="connsiteX5" fmla="*/ 0 w 1474363"/>
              <a:gd name="connsiteY5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4363" h="1578002">
                <a:moveTo>
                  <a:pt x="0" y="0"/>
                </a:moveTo>
                <a:lnTo>
                  <a:pt x="798133" y="0"/>
                </a:lnTo>
                <a:lnTo>
                  <a:pt x="1474363" y="983269"/>
                </a:lnTo>
                <a:lnTo>
                  <a:pt x="1100367" y="1567605"/>
                </a:lnTo>
                <a:lnTo>
                  <a:pt x="1085250" y="1578002"/>
                </a:lnTo>
                <a:lnTo>
                  <a:pt x="0" y="0"/>
                </a:lnTo>
                <a:close/>
              </a:path>
            </a:pathLst>
          </a:custGeom>
          <a:solidFill>
            <a:srgbClr val="E7B05E">
              <a:alpha val="25000"/>
            </a:srgbClr>
          </a:solidFill>
          <a:ln>
            <a:solidFill>
              <a:srgbClr val="EFE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任意多边形 83"/>
          <p:cNvSpPr/>
          <p:nvPr/>
        </p:nvSpPr>
        <p:spPr>
          <a:xfrm>
            <a:off x="10965534" y="0"/>
            <a:ext cx="1238362" cy="1578002"/>
          </a:xfrm>
          <a:custGeom>
            <a:avLst/>
            <a:gdLst>
              <a:gd name="connsiteX0" fmla="*/ 678279 w 1238362"/>
              <a:gd name="connsiteY0" fmla="*/ 0 h 1578002"/>
              <a:gd name="connsiteX1" fmla="*/ 1238362 w 1238362"/>
              <a:gd name="connsiteY1" fmla="*/ 0 h 1578002"/>
              <a:gd name="connsiteX2" fmla="*/ 1238362 w 1238362"/>
              <a:gd name="connsiteY2" fmla="*/ 346134 h 1578002"/>
              <a:gd name="connsiteX3" fmla="*/ 391161 w 1238362"/>
              <a:gd name="connsiteY3" fmla="*/ 1578002 h 1578002"/>
              <a:gd name="connsiteX4" fmla="*/ 368976 w 1238362"/>
              <a:gd name="connsiteY4" fmla="*/ 1562744 h 1578002"/>
              <a:gd name="connsiteX5" fmla="*/ 141371 w 1238362"/>
              <a:gd name="connsiteY5" fmla="*/ 1207130 h 1578002"/>
              <a:gd name="connsiteX6" fmla="*/ 143955 w 1238362"/>
              <a:gd name="connsiteY6" fmla="*/ 1205353 h 1578002"/>
              <a:gd name="connsiteX7" fmla="*/ 90309 w 1238362"/>
              <a:gd name="connsiteY7" fmla="*/ 1127349 h 1578002"/>
              <a:gd name="connsiteX8" fmla="*/ 0 w 1238362"/>
              <a:gd name="connsiteY8" fmla="*/ 986248 h 1578002"/>
              <a:gd name="connsiteX9" fmla="*/ 678279 w 1238362"/>
              <a:gd name="connsiteY9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8362" h="1578002">
                <a:moveTo>
                  <a:pt x="678279" y="0"/>
                </a:moveTo>
                <a:lnTo>
                  <a:pt x="1238362" y="0"/>
                </a:lnTo>
                <a:lnTo>
                  <a:pt x="1238362" y="346134"/>
                </a:lnTo>
                <a:lnTo>
                  <a:pt x="391161" y="1578002"/>
                </a:lnTo>
                <a:lnTo>
                  <a:pt x="368976" y="1562744"/>
                </a:lnTo>
                <a:lnTo>
                  <a:pt x="141371" y="1207130"/>
                </a:lnTo>
                <a:lnTo>
                  <a:pt x="143955" y="1205353"/>
                </a:lnTo>
                <a:lnTo>
                  <a:pt x="90309" y="1127349"/>
                </a:lnTo>
                <a:lnTo>
                  <a:pt x="0" y="986248"/>
                </a:lnTo>
                <a:lnTo>
                  <a:pt x="678279" y="0"/>
                </a:lnTo>
                <a:close/>
              </a:path>
            </a:pathLst>
          </a:custGeom>
          <a:solidFill>
            <a:srgbClr val="EFE3C2">
              <a:alpha val="71000"/>
            </a:srgbClr>
          </a:solidFill>
          <a:ln>
            <a:solidFill>
              <a:srgbClr val="EEE6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4" name="任意多边形 703"/>
          <p:cNvSpPr/>
          <p:nvPr/>
        </p:nvSpPr>
        <p:spPr>
          <a:xfrm>
            <a:off x="11202884" y="1946822"/>
            <a:ext cx="798132" cy="1160519"/>
          </a:xfrm>
          <a:custGeom>
            <a:avLst/>
            <a:gdLst>
              <a:gd name="connsiteX0" fmla="*/ 399066 w 798132"/>
              <a:gd name="connsiteY0" fmla="*/ 0 h 1160519"/>
              <a:gd name="connsiteX1" fmla="*/ 798132 w 798132"/>
              <a:gd name="connsiteY1" fmla="*/ 580260 h 1160519"/>
              <a:gd name="connsiteX2" fmla="*/ 399066 w 798132"/>
              <a:gd name="connsiteY2" fmla="*/ 1160519 h 1160519"/>
              <a:gd name="connsiteX3" fmla="*/ 0 w 798132"/>
              <a:gd name="connsiteY3" fmla="*/ 580260 h 1160519"/>
              <a:gd name="connsiteX4" fmla="*/ 399066 w 798132"/>
              <a:gd name="connsiteY4" fmla="*/ 0 h 116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132" h="1160519">
                <a:moveTo>
                  <a:pt x="399066" y="0"/>
                </a:moveTo>
                <a:lnTo>
                  <a:pt x="798132" y="580260"/>
                </a:lnTo>
                <a:lnTo>
                  <a:pt x="399066" y="1160519"/>
                </a:lnTo>
                <a:lnTo>
                  <a:pt x="0" y="580260"/>
                </a:lnTo>
                <a:lnTo>
                  <a:pt x="399066" y="0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11601950" y="1071565"/>
            <a:ext cx="601946" cy="1455517"/>
          </a:xfrm>
          <a:custGeom>
            <a:avLst/>
            <a:gdLst>
              <a:gd name="connsiteX0" fmla="*/ 601946 w 601946"/>
              <a:gd name="connsiteY0" fmla="*/ 0 h 1455517"/>
              <a:gd name="connsiteX1" fmla="*/ 601946 w 601946"/>
              <a:gd name="connsiteY1" fmla="*/ 1160520 h 1455517"/>
              <a:gd name="connsiteX2" fmla="*/ 399066 w 601946"/>
              <a:gd name="connsiteY2" fmla="*/ 1455517 h 1455517"/>
              <a:gd name="connsiteX3" fmla="*/ 0 w 601946"/>
              <a:gd name="connsiteY3" fmla="*/ 875257 h 1455517"/>
              <a:gd name="connsiteX4" fmla="*/ 601946 w 601946"/>
              <a:gd name="connsiteY4" fmla="*/ 0 h 145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7">
                <a:moveTo>
                  <a:pt x="601946" y="0"/>
                </a:moveTo>
                <a:lnTo>
                  <a:pt x="601946" y="1160520"/>
                </a:lnTo>
                <a:lnTo>
                  <a:pt x="399066" y="1455517"/>
                </a:lnTo>
                <a:lnTo>
                  <a:pt x="0" y="875257"/>
                </a:lnTo>
                <a:lnTo>
                  <a:pt x="601946" y="0"/>
                </a:lnTo>
                <a:close/>
              </a:path>
            </a:pathLst>
          </a:custGeom>
          <a:solidFill>
            <a:srgbClr val="EBCEBC"/>
          </a:solidFill>
          <a:ln>
            <a:solidFill>
              <a:srgbClr val="EACD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0" name="任意多边形 699"/>
          <p:cNvSpPr/>
          <p:nvPr/>
        </p:nvSpPr>
        <p:spPr>
          <a:xfrm>
            <a:off x="10965534" y="1590209"/>
            <a:ext cx="636416" cy="936872"/>
          </a:xfrm>
          <a:custGeom>
            <a:avLst/>
            <a:gdLst>
              <a:gd name="connsiteX0" fmla="*/ 391161 w 636416"/>
              <a:gd name="connsiteY0" fmla="*/ 0 h 936872"/>
              <a:gd name="connsiteX1" fmla="*/ 636416 w 636416"/>
              <a:gd name="connsiteY1" fmla="*/ 356612 h 936872"/>
              <a:gd name="connsiteX2" fmla="*/ 237350 w 636416"/>
              <a:gd name="connsiteY2" fmla="*/ 936872 h 936872"/>
              <a:gd name="connsiteX3" fmla="*/ 0 w 636416"/>
              <a:gd name="connsiteY3" fmla="*/ 591754 h 936872"/>
              <a:gd name="connsiteX4" fmla="*/ 90309 w 636416"/>
              <a:gd name="connsiteY4" fmla="*/ 450653 h 936872"/>
              <a:gd name="connsiteX5" fmla="*/ 143955 w 636416"/>
              <a:gd name="connsiteY5" fmla="*/ 372649 h 936872"/>
              <a:gd name="connsiteX6" fmla="*/ 141371 w 636416"/>
              <a:gd name="connsiteY6" fmla="*/ 370872 h 936872"/>
              <a:gd name="connsiteX7" fmla="*/ 368976 w 636416"/>
              <a:gd name="connsiteY7" fmla="*/ 15258 h 936872"/>
              <a:gd name="connsiteX8" fmla="*/ 391161 w 636416"/>
              <a:gd name="connsiteY8" fmla="*/ 0 h 93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2">
                <a:moveTo>
                  <a:pt x="391161" y="0"/>
                </a:moveTo>
                <a:lnTo>
                  <a:pt x="636416" y="356612"/>
                </a:lnTo>
                <a:lnTo>
                  <a:pt x="237350" y="936872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D2DBC4"/>
          </a:solidFill>
          <a:ln>
            <a:solidFill>
              <a:srgbClr val="D3DD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9" name="任意多边形 698"/>
          <p:cNvSpPr/>
          <p:nvPr/>
        </p:nvSpPr>
        <p:spPr>
          <a:xfrm>
            <a:off x="10965534" y="2527082"/>
            <a:ext cx="636416" cy="936871"/>
          </a:xfrm>
          <a:custGeom>
            <a:avLst/>
            <a:gdLst>
              <a:gd name="connsiteX0" fmla="*/ 237350 w 636416"/>
              <a:gd name="connsiteY0" fmla="*/ 0 h 936871"/>
              <a:gd name="connsiteX1" fmla="*/ 636416 w 636416"/>
              <a:gd name="connsiteY1" fmla="*/ 580259 h 936871"/>
              <a:gd name="connsiteX2" fmla="*/ 391161 w 636416"/>
              <a:gd name="connsiteY2" fmla="*/ 936871 h 936871"/>
              <a:gd name="connsiteX3" fmla="*/ 368976 w 636416"/>
              <a:gd name="connsiteY3" fmla="*/ 921613 h 936871"/>
              <a:gd name="connsiteX4" fmla="*/ 141371 w 636416"/>
              <a:gd name="connsiteY4" fmla="*/ 565999 h 936871"/>
              <a:gd name="connsiteX5" fmla="*/ 143955 w 636416"/>
              <a:gd name="connsiteY5" fmla="*/ 564222 h 936871"/>
              <a:gd name="connsiteX6" fmla="*/ 90309 w 636416"/>
              <a:gd name="connsiteY6" fmla="*/ 486218 h 936871"/>
              <a:gd name="connsiteX7" fmla="*/ 0 w 636416"/>
              <a:gd name="connsiteY7" fmla="*/ 345117 h 936871"/>
              <a:gd name="connsiteX8" fmla="*/ 237350 w 636416"/>
              <a:gd name="connsiteY8" fmla="*/ 0 h 93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1">
                <a:moveTo>
                  <a:pt x="237350" y="0"/>
                </a:moveTo>
                <a:lnTo>
                  <a:pt x="636416" y="580259"/>
                </a:lnTo>
                <a:lnTo>
                  <a:pt x="391161" y="936871"/>
                </a:lnTo>
                <a:lnTo>
                  <a:pt x="368976" y="921613"/>
                </a:lnTo>
                <a:lnTo>
                  <a:pt x="141371" y="565999"/>
                </a:lnTo>
                <a:lnTo>
                  <a:pt x="143955" y="564222"/>
                </a:lnTo>
                <a:lnTo>
                  <a:pt x="90309" y="486218"/>
                </a:lnTo>
                <a:lnTo>
                  <a:pt x="0" y="345117"/>
                </a:lnTo>
                <a:lnTo>
                  <a:pt x="237350" y="0"/>
                </a:lnTo>
                <a:close/>
              </a:path>
            </a:pathLst>
          </a:custGeom>
          <a:solidFill>
            <a:srgbClr val="E9CCBA"/>
          </a:solidFill>
          <a:ln>
            <a:solidFill>
              <a:srgbClr val="EAC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 93"/>
          <p:cNvSpPr/>
          <p:nvPr/>
        </p:nvSpPr>
        <p:spPr>
          <a:xfrm>
            <a:off x="11601950" y="2527081"/>
            <a:ext cx="601946" cy="1455516"/>
          </a:xfrm>
          <a:custGeom>
            <a:avLst/>
            <a:gdLst>
              <a:gd name="connsiteX0" fmla="*/ 399066 w 601946"/>
              <a:gd name="connsiteY0" fmla="*/ 0 h 1455516"/>
              <a:gd name="connsiteX1" fmla="*/ 601946 w 601946"/>
              <a:gd name="connsiteY1" fmla="*/ 294997 h 1455516"/>
              <a:gd name="connsiteX2" fmla="*/ 601946 w 601946"/>
              <a:gd name="connsiteY2" fmla="*/ 1455516 h 1455516"/>
              <a:gd name="connsiteX3" fmla="*/ 0 w 601946"/>
              <a:gd name="connsiteY3" fmla="*/ 580259 h 1455516"/>
              <a:gd name="connsiteX4" fmla="*/ 399066 w 601946"/>
              <a:gd name="connsiteY4" fmla="*/ 0 h 145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6">
                <a:moveTo>
                  <a:pt x="399066" y="0"/>
                </a:moveTo>
                <a:lnTo>
                  <a:pt x="601946" y="294997"/>
                </a:lnTo>
                <a:lnTo>
                  <a:pt x="601946" y="1455516"/>
                </a:lnTo>
                <a:lnTo>
                  <a:pt x="0" y="580259"/>
                </a:lnTo>
                <a:lnTo>
                  <a:pt x="399066" y="0"/>
                </a:lnTo>
                <a:close/>
              </a:path>
            </a:pathLst>
          </a:custGeom>
          <a:solidFill>
            <a:srgbClr val="D3DDC7"/>
          </a:solidFill>
          <a:ln>
            <a:solidFill>
              <a:srgbClr val="D3D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3" name="任意多边形 522"/>
          <p:cNvSpPr/>
          <p:nvPr/>
        </p:nvSpPr>
        <p:spPr>
          <a:xfrm>
            <a:off x="10576104" y="98326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6000"/>
            </a:srgbClr>
          </a:solidFill>
          <a:ln>
            <a:solidFill>
              <a:srgbClr val="EBD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任意多边形 528"/>
          <p:cNvSpPr/>
          <p:nvPr/>
        </p:nvSpPr>
        <p:spPr>
          <a:xfrm flipV="1">
            <a:off x="10576104" y="159020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8A378">
              <a:alpha val="53000"/>
            </a:srgbClr>
          </a:solidFill>
          <a:ln>
            <a:solidFill>
              <a:srgbClr val="B3C4A5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2444778" y="4491806"/>
            <a:ext cx="1946374" cy="2416275"/>
          </a:xfrm>
          <a:custGeom>
            <a:avLst/>
            <a:gdLst>
              <a:gd name="connsiteX0" fmla="*/ 1555213 w 1946374"/>
              <a:gd name="connsiteY0" fmla="*/ 0 h 2416275"/>
              <a:gd name="connsiteX1" fmla="*/ 1577398 w 1946374"/>
              <a:gd name="connsiteY1" fmla="*/ 15258 h 2416275"/>
              <a:gd name="connsiteX2" fmla="*/ 1805003 w 1946374"/>
              <a:gd name="connsiteY2" fmla="*/ 370872 h 2416275"/>
              <a:gd name="connsiteX3" fmla="*/ 1802419 w 1946374"/>
              <a:gd name="connsiteY3" fmla="*/ 372649 h 2416275"/>
              <a:gd name="connsiteX4" fmla="*/ 1856065 w 1946374"/>
              <a:gd name="connsiteY4" fmla="*/ 450653 h 2416275"/>
              <a:gd name="connsiteX5" fmla="*/ 1946374 w 1946374"/>
              <a:gd name="connsiteY5" fmla="*/ 591754 h 2416275"/>
              <a:gd name="connsiteX6" fmla="*/ 691584 w 1946374"/>
              <a:gd name="connsiteY6" fmla="*/ 2416275 h 2416275"/>
              <a:gd name="connsiteX7" fmla="*/ 106548 w 1946374"/>
              <a:gd name="connsiteY7" fmla="*/ 2416275 h 2416275"/>
              <a:gd name="connsiteX8" fmla="*/ 0 w 1946374"/>
              <a:gd name="connsiteY8" fmla="*/ 2261349 h 2416275"/>
              <a:gd name="connsiteX9" fmla="*/ 1555213 w 1946374"/>
              <a:gd name="connsiteY9" fmla="*/ 0 h 241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46374" h="2416275">
                <a:moveTo>
                  <a:pt x="1555213" y="0"/>
                </a:moveTo>
                <a:lnTo>
                  <a:pt x="1577398" y="15258"/>
                </a:lnTo>
                <a:lnTo>
                  <a:pt x="1805003" y="370872"/>
                </a:lnTo>
                <a:lnTo>
                  <a:pt x="1802419" y="372649"/>
                </a:lnTo>
                <a:lnTo>
                  <a:pt x="1856065" y="450653"/>
                </a:lnTo>
                <a:lnTo>
                  <a:pt x="1946374" y="591754"/>
                </a:lnTo>
                <a:lnTo>
                  <a:pt x="691584" y="2416275"/>
                </a:lnTo>
                <a:lnTo>
                  <a:pt x="106548" y="2416275"/>
                </a:lnTo>
                <a:lnTo>
                  <a:pt x="0" y="2261349"/>
                </a:lnTo>
                <a:lnTo>
                  <a:pt x="15552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4399934" y="4491806"/>
            <a:ext cx="2050873" cy="2416274"/>
          </a:xfrm>
          <a:custGeom>
            <a:avLst/>
            <a:gdLst>
              <a:gd name="connsiteX0" fmla="*/ 389113 w 2050873"/>
              <a:gd name="connsiteY0" fmla="*/ 0 h 2416274"/>
              <a:gd name="connsiteX1" fmla="*/ 2050873 w 2050873"/>
              <a:gd name="connsiteY1" fmla="*/ 2416274 h 2416274"/>
              <a:gd name="connsiteX2" fmla="*/ 1252741 w 2050873"/>
              <a:gd name="connsiteY2" fmla="*/ 2416274 h 2416274"/>
              <a:gd name="connsiteX3" fmla="*/ 0 w 2050873"/>
              <a:gd name="connsiteY3" fmla="*/ 594733 h 2416274"/>
              <a:gd name="connsiteX4" fmla="*/ 373996 w 2050873"/>
              <a:gd name="connsiteY4" fmla="*/ 10397 h 2416274"/>
              <a:gd name="connsiteX5" fmla="*/ 389113 w 2050873"/>
              <a:gd name="connsiteY5" fmla="*/ 0 h 241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50873" h="2416274">
                <a:moveTo>
                  <a:pt x="389113" y="0"/>
                </a:moveTo>
                <a:lnTo>
                  <a:pt x="2050873" y="2416274"/>
                </a:lnTo>
                <a:lnTo>
                  <a:pt x="1252741" y="2416274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2344510" y="6762288"/>
            <a:ext cx="200534" cy="145793"/>
          </a:xfrm>
          <a:custGeom>
            <a:avLst/>
            <a:gdLst>
              <a:gd name="connsiteX0" fmla="*/ 100267 w 200534"/>
              <a:gd name="connsiteY0" fmla="*/ 0 h 145793"/>
              <a:gd name="connsiteX1" fmla="*/ 200534 w 200534"/>
              <a:gd name="connsiteY1" fmla="*/ 145793 h 145793"/>
              <a:gd name="connsiteX2" fmla="*/ 0 w 200534"/>
              <a:gd name="connsiteY2" fmla="*/ 145793 h 145793"/>
              <a:gd name="connsiteX3" fmla="*/ 100267 w 200534"/>
              <a:gd name="connsiteY3" fmla="*/ 0 h 14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534" h="145793">
                <a:moveTo>
                  <a:pt x="100267" y="0"/>
                </a:moveTo>
                <a:lnTo>
                  <a:pt x="200534" y="145793"/>
                </a:lnTo>
                <a:lnTo>
                  <a:pt x="0" y="145793"/>
                </a:lnTo>
                <a:lnTo>
                  <a:pt x="100267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-35280" y="4818139"/>
            <a:ext cx="1017046" cy="2052322"/>
          </a:xfrm>
          <a:custGeom>
            <a:avLst/>
            <a:gdLst>
              <a:gd name="connsiteX0" fmla="*/ 0 w 1017046"/>
              <a:gd name="connsiteY0" fmla="*/ 0 h 2052322"/>
              <a:gd name="connsiteX1" fmla="*/ 1017046 w 1017046"/>
              <a:gd name="connsiteY1" fmla="*/ 1478830 h 2052322"/>
              <a:gd name="connsiteX2" fmla="*/ 613325 w 1017046"/>
              <a:gd name="connsiteY2" fmla="*/ 2052322 h 2052322"/>
              <a:gd name="connsiteX3" fmla="*/ 0 w 1017046"/>
              <a:gd name="connsiteY3" fmla="*/ 1160520 h 2052322"/>
              <a:gd name="connsiteX4" fmla="*/ 0 w 1017046"/>
              <a:gd name="connsiteY4" fmla="*/ 0 h 205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046" h="2052322">
                <a:moveTo>
                  <a:pt x="0" y="0"/>
                </a:moveTo>
                <a:lnTo>
                  <a:pt x="1017046" y="1478830"/>
                </a:lnTo>
                <a:lnTo>
                  <a:pt x="613325" y="2052322"/>
                </a:lnTo>
                <a:lnTo>
                  <a:pt x="0" y="1160520"/>
                </a:lnTo>
                <a:lnTo>
                  <a:pt x="0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3D4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2" name="任意多边形 811"/>
          <p:cNvSpPr/>
          <p:nvPr/>
        </p:nvSpPr>
        <p:spPr>
          <a:xfrm flipV="1">
            <a:off x="4397479" y="5881804"/>
            <a:ext cx="1088729" cy="1014296"/>
          </a:xfrm>
          <a:custGeom>
            <a:avLst/>
            <a:gdLst>
              <a:gd name="connsiteX0" fmla="*/ 391161 w 1088729"/>
              <a:gd name="connsiteY0" fmla="*/ 1014296 h 1014296"/>
              <a:gd name="connsiteX1" fmla="*/ 1088729 w 1088729"/>
              <a:gd name="connsiteY1" fmla="*/ 0 h 1014296"/>
              <a:gd name="connsiteX2" fmla="*/ 290598 w 1088729"/>
              <a:gd name="connsiteY2" fmla="*/ 0 h 1014296"/>
              <a:gd name="connsiteX3" fmla="*/ 0 w 1088729"/>
              <a:gd name="connsiteY3" fmla="*/ 422542 h 1014296"/>
              <a:gd name="connsiteX4" fmla="*/ 90309 w 1088729"/>
              <a:gd name="connsiteY4" fmla="*/ 563643 h 1014296"/>
              <a:gd name="connsiteX5" fmla="*/ 143955 w 1088729"/>
              <a:gd name="connsiteY5" fmla="*/ 641647 h 1014296"/>
              <a:gd name="connsiteX6" fmla="*/ 141371 w 1088729"/>
              <a:gd name="connsiteY6" fmla="*/ 643424 h 1014296"/>
              <a:gd name="connsiteX7" fmla="*/ 368976 w 1088729"/>
              <a:gd name="connsiteY7" fmla="*/ 999038 h 1014296"/>
              <a:gd name="connsiteX8" fmla="*/ 391161 w 1088729"/>
              <a:gd name="connsiteY8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29" h="1014296">
                <a:moveTo>
                  <a:pt x="391161" y="1014296"/>
                </a:moveTo>
                <a:lnTo>
                  <a:pt x="1088729" y="0"/>
                </a:lnTo>
                <a:lnTo>
                  <a:pt x="290598" y="0"/>
                </a:lnTo>
                <a:lnTo>
                  <a:pt x="0" y="422542"/>
                </a:lnTo>
                <a:lnTo>
                  <a:pt x="90309" y="563643"/>
                </a:lnTo>
                <a:lnTo>
                  <a:pt x="143955" y="641647"/>
                </a:lnTo>
                <a:lnTo>
                  <a:pt x="141371" y="643424"/>
                </a:lnTo>
                <a:lnTo>
                  <a:pt x="368976" y="999038"/>
                </a:lnTo>
                <a:lnTo>
                  <a:pt x="391161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8" name="任意多边形 637"/>
          <p:cNvSpPr/>
          <p:nvPr/>
        </p:nvSpPr>
        <p:spPr>
          <a:xfrm flipV="1">
            <a:off x="4008048" y="58818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35000"/>
            </a:srgbClr>
          </a:solidFill>
          <a:ln>
            <a:solidFill>
              <a:srgbClr val="E6C6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1" name="任意多边形 660"/>
          <p:cNvSpPr/>
          <p:nvPr/>
        </p:nvSpPr>
        <p:spPr>
          <a:xfrm flipV="1">
            <a:off x="10822507" y="549545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508799">
              <a:alpha val="35000"/>
            </a:srgbClr>
          </a:solidFill>
          <a:ln>
            <a:solidFill>
              <a:srgbClr val="B5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6" name="任意多边形 665"/>
          <p:cNvSpPr/>
          <p:nvPr/>
        </p:nvSpPr>
        <p:spPr>
          <a:xfrm>
            <a:off x="9861917" y="5495459"/>
            <a:ext cx="1341240" cy="1384436"/>
          </a:xfrm>
          <a:custGeom>
            <a:avLst/>
            <a:gdLst>
              <a:gd name="connsiteX0" fmla="*/ 952127 w 1341240"/>
              <a:gd name="connsiteY0" fmla="*/ 0 h 1384436"/>
              <a:gd name="connsiteX1" fmla="*/ 967244 w 1341240"/>
              <a:gd name="connsiteY1" fmla="*/ 10397 h 1384436"/>
              <a:gd name="connsiteX2" fmla="*/ 1341240 w 1341240"/>
              <a:gd name="connsiteY2" fmla="*/ 594733 h 1384436"/>
              <a:gd name="connsiteX3" fmla="*/ 798132 w 1341240"/>
              <a:gd name="connsiteY3" fmla="*/ 1384436 h 1384436"/>
              <a:gd name="connsiteX4" fmla="*/ 0 w 1341240"/>
              <a:gd name="connsiteY4" fmla="*/ 1384436 h 1384436"/>
              <a:gd name="connsiteX5" fmla="*/ 952127 w 1341240"/>
              <a:gd name="connsiteY5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240" h="1384436">
                <a:moveTo>
                  <a:pt x="952127" y="0"/>
                </a:moveTo>
                <a:lnTo>
                  <a:pt x="967244" y="10397"/>
                </a:lnTo>
                <a:lnTo>
                  <a:pt x="1341240" y="594733"/>
                </a:lnTo>
                <a:lnTo>
                  <a:pt x="798132" y="1384436"/>
                </a:lnTo>
                <a:lnTo>
                  <a:pt x="0" y="1384436"/>
                </a:lnTo>
                <a:lnTo>
                  <a:pt x="952127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4D5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0" name="任意多边形 709"/>
          <p:cNvSpPr/>
          <p:nvPr/>
        </p:nvSpPr>
        <p:spPr>
          <a:xfrm>
            <a:off x="11211938" y="5495459"/>
            <a:ext cx="980063" cy="1384436"/>
          </a:xfrm>
          <a:custGeom>
            <a:avLst/>
            <a:gdLst>
              <a:gd name="connsiteX0" fmla="*/ 391161 w 980063"/>
              <a:gd name="connsiteY0" fmla="*/ 0 h 1384436"/>
              <a:gd name="connsiteX1" fmla="*/ 980063 w 980063"/>
              <a:gd name="connsiteY1" fmla="*/ 856291 h 1384436"/>
              <a:gd name="connsiteX2" fmla="*/ 980063 w 980063"/>
              <a:gd name="connsiteY2" fmla="*/ 1384436 h 1384436"/>
              <a:gd name="connsiteX3" fmla="*/ 545157 w 980063"/>
              <a:gd name="connsiteY3" fmla="*/ 1384436 h 1384436"/>
              <a:gd name="connsiteX4" fmla="*/ 0 w 980063"/>
              <a:gd name="connsiteY4" fmla="*/ 591754 h 1384436"/>
              <a:gd name="connsiteX5" fmla="*/ 90309 w 980063"/>
              <a:gd name="connsiteY5" fmla="*/ 450653 h 1384436"/>
              <a:gd name="connsiteX6" fmla="*/ 143955 w 980063"/>
              <a:gd name="connsiteY6" fmla="*/ 372649 h 1384436"/>
              <a:gd name="connsiteX7" fmla="*/ 141371 w 980063"/>
              <a:gd name="connsiteY7" fmla="*/ 370872 h 1384436"/>
              <a:gd name="connsiteX8" fmla="*/ 368976 w 980063"/>
              <a:gd name="connsiteY8" fmla="*/ 15258 h 1384436"/>
              <a:gd name="connsiteX9" fmla="*/ 391161 w 980063"/>
              <a:gd name="connsiteY9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0063" h="1384436">
                <a:moveTo>
                  <a:pt x="391161" y="0"/>
                </a:moveTo>
                <a:lnTo>
                  <a:pt x="980063" y="856291"/>
                </a:lnTo>
                <a:lnTo>
                  <a:pt x="980063" y="1384436"/>
                </a:lnTo>
                <a:lnTo>
                  <a:pt x="545157" y="1384436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BFD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1" name="任意多边形 670"/>
          <p:cNvSpPr/>
          <p:nvPr/>
        </p:nvSpPr>
        <p:spPr>
          <a:xfrm flipV="1">
            <a:off x="9195717" y="550327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5000"/>
            </a:srgbClr>
          </a:solidFill>
          <a:ln>
            <a:solidFill>
              <a:srgbClr val="EBD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 75"/>
          <p:cNvSpPr/>
          <p:nvPr/>
        </p:nvSpPr>
        <p:spPr>
          <a:xfrm>
            <a:off x="8221119" y="5503275"/>
            <a:ext cx="1355248" cy="1404805"/>
          </a:xfrm>
          <a:custGeom>
            <a:avLst/>
            <a:gdLst>
              <a:gd name="connsiteX0" fmla="*/ 966135 w 1355248"/>
              <a:gd name="connsiteY0" fmla="*/ 0 h 1404805"/>
              <a:gd name="connsiteX1" fmla="*/ 981252 w 1355248"/>
              <a:gd name="connsiteY1" fmla="*/ 10397 h 1404805"/>
              <a:gd name="connsiteX2" fmla="*/ 1355248 w 1355248"/>
              <a:gd name="connsiteY2" fmla="*/ 594733 h 1404805"/>
              <a:gd name="connsiteX3" fmla="*/ 798132 w 1355248"/>
              <a:gd name="connsiteY3" fmla="*/ 1404805 h 1404805"/>
              <a:gd name="connsiteX4" fmla="*/ 0 w 1355248"/>
              <a:gd name="connsiteY4" fmla="*/ 1404805 h 1404805"/>
              <a:gd name="connsiteX5" fmla="*/ 966135 w 1355248"/>
              <a:gd name="connsiteY5" fmla="*/ 0 h 140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5248" h="1404805">
                <a:moveTo>
                  <a:pt x="966135" y="0"/>
                </a:moveTo>
                <a:lnTo>
                  <a:pt x="981252" y="10397"/>
                </a:lnTo>
                <a:lnTo>
                  <a:pt x="1355248" y="594733"/>
                </a:lnTo>
                <a:lnTo>
                  <a:pt x="798132" y="1404805"/>
                </a:lnTo>
                <a:lnTo>
                  <a:pt x="0" y="1404805"/>
                </a:lnTo>
                <a:lnTo>
                  <a:pt x="966135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/>
        </p:nvSpPr>
        <p:spPr>
          <a:xfrm>
            <a:off x="9585148" y="5503275"/>
            <a:ext cx="1352191" cy="1397381"/>
          </a:xfrm>
          <a:custGeom>
            <a:avLst/>
            <a:gdLst>
              <a:gd name="connsiteX0" fmla="*/ 391161 w 1352191"/>
              <a:gd name="connsiteY0" fmla="*/ 0 h 1397381"/>
              <a:gd name="connsiteX1" fmla="*/ 1352191 w 1352191"/>
              <a:gd name="connsiteY1" fmla="*/ 1397381 h 1397381"/>
              <a:gd name="connsiteX2" fmla="*/ 554059 w 1352191"/>
              <a:gd name="connsiteY2" fmla="*/ 1397381 h 1397381"/>
              <a:gd name="connsiteX3" fmla="*/ 0 w 1352191"/>
              <a:gd name="connsiteY3" fmla="*/ 591754 h 1397381"/>
              <a:gd name="connsiteX4" fmla="*/ 90309 w 1352191"/>
              <a:gd name="connsiteY4" fmla="*/ 450653 h 1397381"/>
              <a:gd name="connsiteX5" fmla="*/ 143955 w 1352191"/>
              <a:gd name="connsiteY5" fmla="*/ 372649 h 1397381"/>
              <a:gd name="connsiteX6" fmla="*/ 141371 w 1352191"/>
              <a:gd name="connsiteY6" fmla="*/ 370872 h 1397381"/>
              <a:gd name="connsiteX7" fmla="*/ 368976 w 1352191"/>
              <a:gd name="connsiteY7" fmla="*/ 15258 h 1397381"/>
              <a:gd name="connsiteX8" fmla="*/ 391161 w 1352191"/>
              <a:gd name="connsiteY8" fmla="*/ 0 h 139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2191" h="1397381">
                <a:moveTo>
                  <a:pt x="391161" y="0"/>
                </a:moveTo>
                <a:lnTo>
                  <a:pt x="1352191" y="1397381"/>
                </a:lnTo>
                <a:lnTo>
                  <a:pt x="554059" y="1397381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9" name="任意多边形 788"/>
          <p:cNvSpPr/>
          <p:nvPr/>
        </p:nvSpPr>
        <p:spPr>
          <a:xfrm flipV="1">
            <a:off x="3302696" y="5881804"/>
            <a:ext cx="1086681" cy="1014296"/>
          </a:xfrm>
          <a:custGeom>
            <a:avLst/>
            <a:gdLst>
              <a:gd name="connsiteX0" fmla="*/ 697568 w 1086681"/>
              <a:gd name="connsiteY0" fmla="*/ 1014296 h 1014296"/>
              <a:gd name="connsiteX1" fmla="*/ 712685 w 1086681"/>
              <a:gd name="connsiteY1" fmla="*/ 1003899 h 1014296"/>
              <a:gd name="connsiteX2" fmla="*/ 1086681 w 1086681"/>
              <a:gd name="connsiteY2" fmla="*/ 419563 h 1014296"/>
              <a:gd name="connsiteX3" fmla="*/ 798132 w 1086681"/>
              <a:gd name="connsiteY3" fmla="*/ 0 h 1014296"/>
              <a:gd name="connsiteX4" fmla="*/ 0 w 1086681"/>
              <a:gd name="connsiteY4" fmla="*/ 0 h 1014296"/>
              <a:gd name="connsiteX5" fmla="*/ 697568 w 1086681"/>
              <a:gd name="connsiteY5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6681" h="1014296">
                <a:moveTo>
                  <a:pt x="697568" y="1014296"/>
                </a:moveTo>
                <a:lnTo>
                  <a:pt x="712685" y="1003899"/>
                </a:lnTo>
                <a:lnTo>
                  <a:pt x="1086681" y="419563"/>
                </a:lnTo>
                <a:lnTo>
                  <a:pt x="798132" y="0"/>
                </a:lnTo>
                <a:lnTo>
                  <a:pt x="0" y="0"/>
                </a:lnTo>
                <a:lnTo>
                  <a:pt x="697568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7" name="任意多边形 686"/>
          <p:cNvSpPr/>
          <p:nvPr/>
        </p:nvSpPr>
        <p:spPr>
          <a:xfrm>
            <a:off x="8185355" y="0"/>
            <a:ext cx="2771399" cy="3463952"/>
          </a:xfrm>
          <a:custGeom>
            <a:avLst/>
            <a:gdLst>
              <a:gd name="connsiteX0" fmla="*/ 0 w 2771399"/>
              <a:gd name="connsiteY0" fmla="*/ 0 h 3463952"/>
              <a:gd name="connsiteX1" fmla="*/ 798131 w 2771399"/>
              <a:gd name="connsiteY1" fmla="*/ 0 h 3463952"/>
              <a:gd name="connsiteX2" fmla="*/ 2771399 w 2771399"/>
              <a:gd name="connsiteY2" fmla="*/ 2869219 h 3463952"/>
              <a:gd name="connsiteX3" fmla="*/ 2397403 w 2771399"/>
              <a:gd name="connsiteY3" fmla="*/ 3453555 h 3463952"/>
              <a:gd name="connsiteX4" fmla="*/ 2382286 w 2771399"/>
              <a:gd name="connsiteY4" fmla="*/ 3463952 h 3463952"/>
              <a:gd name="connsiteX5" fmla="*/ 0 w 2771399"/>
              <a:gd name="connsiteY5" fmla="*/ 0 h 3463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1399" h="3463952">
                <a:moveTo>
                  <a:pt x="0" y="0"/>
                </a:moveTo>
                <a:lnTo>
                  <a:pt x="798131" y="0"/>
                </a:lnTo>
                <a:lnTo>
                  <a:pt x="2771399" y="2869219"/>
                </a:lnTo>
                <a:lnTo>
                  <a:pt x="2397403" y="3453555"/>
                </a:lnTo>
                <a:lnTo>
                  <a:pt x="2382286" y="3463952"/>
                </a:lnTo>
                <a:lnTo>
                  <a:pt x="0" y="0"/>
                </a:lnTo>
                <a:close/>
              </a:path>
            </a:pathLst>
          </a:custGeom>
          <a:solidFill>
            <a:srgbClr val="D57053">
              <a:alpha val="30000"/>
            </a:srgbClr>
          </a:solidFill>
          <a:ln>
            <a:solidFill>
              <a:srgbClr val="EAC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5" name="任意多边形 824"/>
          <p:cNvSpPr/>
          <p:nvPr/>
        </p:nvSpPr>
        <p:spPr>
          <a:xfrm flipH="1" flipV="1">
            <a:off x="6913017" y="1590208"/>
            <a:ext cx="4043737" cy="5305892"/>
          </a:xfrm>
          <a:custGeom>
            <a:avLst/>
            <a:gdLst>
              <a:gd name="connsiteX0" fmla="*/ 389113 w 4043737"/>
              <a:gd name="connsiteY0" fmla="*/ 5305892 h 5305892"/>
              <a:gd name="connsiteX1" fmla="*/ 373996 w 4043737"/>
              <a:gd name="connsiteY1" fmla="*/ 5295495 h 5305892"/>
              <a:gd name="connsiteX2" fmla="*/ 0 w 4043737"/>
              <a:gd name="connsiteY2" fmla="*/ 4711159 h 5305892"/>
              <a:gd name="connsiteX3" fmla="*/ 2281471 w 4043737"/>
              <a:gd name="connsiteY3" fmla="*/ 1393799 h 5305892"/>
              <a:gd name="connsiteX4" fmla="*/ 2285250 w 4043737"/>
              <a:gd name="connsiteY4" fmla="*/ 1396398 h 5305892"/>
              <a:gd name="connsiteX5" fmla="*/ 3245605 w 4043737"/>
              <a:gd name="connsiteY5" fmla="*/ 0 h 5305892"/>
              <a:gd name="connsiteX6" fmla="*/ 4043737 w 4043737"/>
              <a:gd name="connsiteY6" fmla="*/ 0 h 5305892"/>
              <a:gd name="connsiteX7" fmla="*/ 1810872 w 4043737"/>
              <a:gd name="connsiteY7" fmla="*/ 3246685 h 5305892"/>
              <a:gd name="connsiteX8" fmla="*/ 1807092 w 4043737"/>
              <a:gd name="connsiteY8" fmla="*/ 3244086 h 5305892"/>
              <a:gd name="connsiteX9" fmla="*/ 389113 w 4043737"/>
              <a:gd name="connsiteY9" fmla="*/ 5305892 h 5305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43737" h="5305892">
                <a:moveTo>
                  <a:pt x="389113" y="5305892"/>
                </a:moveTo>
                <a:lnTo>
                  <a:pt x="373996" y="5295495"/>
                </a:lnTo>
                <a:lnTo>
                  <a:pt x="0" y="4711159"/>
                </a:lnTo>
                <a:lnTo>
                  <a:pt x="2281471" y="1393799"/>
                </a:lnTo>
                <a:lnTo>
                  <a:pt x="2285250" y="1396398"/>
                </a:lnTo>
                <a:lnTo>
                  <a:pt x="3245605" y="0"/>
                </a:lnTo>
                <a:lnTo>
                  <a:pt x="4043737" y="0"/>
                </a:lnTo>
                <a:lnTo>
                  <a:pt x="1810872" y="3246685"/>
                </a:lnTo>
                <a:lnTo>
                  <a:pt x="1807092" y="3244086"/>
                </a:lnTo>
                <a:lnTo>
                  <a:pt x="389113" y="5305892"/>
                </a:lnTo>
                <a:close/>
              </a:path>
            </a:pathLst>
          </a:custGeom>
          <a:solidFill>
            <a:srgbClr val="88A378">
              <a:alpha val="30000"/>
            </a:srgbClr>
          </a:solidFill>
          <a:ln>
            <a:solidFill>
              <a:srgbClr val="D3DCC5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8" name="任意多边形 817"/>
          <p:cNvSpPr/>
          <p:nvPr/>
        </p:nvSpPr>
        <p:spPr>
          <a:xfrm flipV="1">
            <a:off x="7083520" y="5123204"/>
            <a:ext cx="1610447" cy="1772896"/>
          </a:xfrm>
          <a:custGeom>
            <a:avLst/>
            <a:gdLst>
              <a:gd name="connsiteX0" fmla="*/ 391161 w 1610447"/>
              <a:gd name="connsiteY0" fmla="*/ 1772896 h 1772896"/>
              <a:gd name="connsiteX1" fmla="*/ 1610447 w 1610447"/>
              <a:gd name="connsiteY1" fmla="*/ 0 h 1772896"/>
              <a:gd name="connsiteX2" fmla="*/ 812315 w 1610447"/>
              <a:gd name="connsiteY2" fmla="*/ 0 h 1772896"/>
              <a:gd name="connsiteX3" fmla="*/ 0 w 1610447"/>
              <a:gd name="connsiteY3" fmla="*/ 1181142 h 1772896"/>
              <a:gd name="connsiteX4" fmla="*/ 90309 w 1610447"/>
              <a:gd name="connsiteY4" fmla="*/ 1322243 h 1772896"/>
              <a:gd name="connsiteX5" fmla="*/ 143955 w 1610447"/>
              <a:gd name="connsiteY5" fmla="*/ 1400247 h 1772896"/>
              <a:gd name="connsiteX6" fmla="*/ 141371 w 1610447"/>
              <a:gd name="connsiteY6" fmla="*/ 1402024 h 1772896"/>
              <a:gd name="connsiteX7" fmla="*/ 368976 w 1610447"/>
              <a:gd name="connsiteY7" fmla="*/ 1757638 h 1772896"/>
              <a:gd name="connsiteX8" fmla="*/ 391161 w 1610447"/>
              <a:gd name="connsiteY8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447" h="1772896">
                <a:moveTo>
                  <a:pt x="391161" y="1772896"/>
                </a:moveTo>
                <a:lnTo>
                  <a:pt x="1610447" y="0"/>
                </a:lnTo>
                <a:lnTo>
                  <a:pt x="812315" y="0"/>
                </a:lnTo>
                <a:lnTo>
                  <a:pt x="0" y="1181142"/>
                </a:lnTo>
                <a:lnTo>
                  <a:pt x="90309" y="1322243"/>
                </a:lnTo>
                <a:lnTo>
                  <a:pt x="143955" y="1400247"/>
                </a:lnTo>
                <a:lnTo>
                  <a:pt x="141371" y="1402024"/>
                </a:lnTo>
                <a:lnTo>
                  <a:pt x="368976" y="1757638"/>
                </a:lnTo>
                <a:lnTo>
                  <a:pt x="391161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 flipH="1" flipV="1">
            <a:off x="1562519" y="5459183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5249">
              <a:alpha val="35000"/>
            </a:srgbClr>
          </a:solidFill>
          <a:ln>
            <a:solidFill>
              <a:srgbClr val="EFB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 flipH="1" flipV="1">
            <a:off x="4012411" y="4491805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9A67A">
              <a:alpha val="35000"/>
            </a:srgbClr>
          </a:solidFill>
          <a:ln>
            <a:solidFill>
              <a:srgbClr val="CFDA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 flipV="1">
            <a:off x="6694090" y="51232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6F65">
              <a:alpha val="35000"/>
            </a:srgbClr>
          </a:solidFill>
          <a:ln>
            <a:solidFill>
              <a:srgbClr val="F2C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/>
          <p:cNvCxnSpPr/>
          <p:nvPr/>
        </p:nvCxnSpPr>
        <p:spPr>
          <a:xfrm>
            <a:off x="796570" y="776907"/>
            <a:ext cx="78973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平行四边形 40"/>
          <p:cNvSpPr/>
          <p:nvPr/>
        </p:nvSpPr>
        <p:spPr>
          <a:xfrm>
            <a:off x="361594" y="316056"/>
            <a:ext cx="1038811" cy="479165"/>
          </a:xfrm>
          <a:prstGeom prst="parallelogram">
            <a:avLst/>
          </a:prstGeom>
          <a:solidFill>
            <a:srgbClr val="346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370687" y="294028"/>
            <a:ext cx="1020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87190" y="2423869"/>
            <a:ext cx="658265" cy="423548"/>
          </a:xfrm>
          <a:prstGeom prst="rect">
            <a:avLst/>
          </a:prstGeom>
          <a:solidFill>
            <a:srgbClr val="ED7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1187190" y="3339537"/>
            <a:ext cx="658265" cy="423548"/>
          </a:xfrm>
          <a:prstGeom prst="rect">
            <a:avLst/>
          </a:prstGeom>
          <a:solidFill>
            <a:srgbClr val="89A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188069" y="1551212"/>
            <a:ext cx="2502541" cy="423548"/>
            <a:chOff x="1188069" y="1551212"/>
            <a:chExt cx="2502541" cy="423548"/>
          </a:xfrm>
        </p:grpSpPr>
        <p:sp>
          <p:nvSpPr>
            <p:cNvPr id="47" name="矩形 46"/>
            <p:cNvSpPr/>
            <p:nvPr/>
          </p:nvSpPr>
          <p:spPr>
            <a:xfrm>
              <a:off x="1188069" y="1551212"/>
              <a:ext cx="2502541" cy="423548"/>
            </a:xfrm>
            <a:prstGeom prst="rect">
              <a:avLst/>
            </a:prstGeom>
            <a:solidFill>
              <a:srgbClr val="508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1202239" y="1562931"/>
              <a:ext cx="146706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主要公式：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042" y="2180078"/>
            <a:ext cx="5019675" cy="10191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3"/>
          <a:stretch/>
        </p:blipFill>
        <p:spPr>
          <a:xfrm>
            <a:off x="1950042" y="3199253"/>
            <a:ext cx="3705225" cy="87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7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2" presetClass="entr" presetSubtype="8" fill="hold" grpId="0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7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8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3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1826288" y="207944"/>
            <a:ext cx="36840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400" b="1" kern="0" dirty="0" smtClean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算法</a:t>
            </a:r>
            <a:r>
              <a:rPr lang="en-US" altLang="zh-CN" sz="2400" b="1" kern="0" dirty="0" smtClean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2.Image Morphing</a:t>
            </a:r>
            <a:endParaRPr lang="zh-CN" altLang="zh-CN" b="1" kern="100" dirty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0" name="任意多边形 69"/>
          <p:cNvSpPr/>
          <p:nvPr/>
        </p:nvSpPr>
        <p:spPr>
          <a:xfrm>
            <a:off x="561878" y="5459183"/>
            <a:ext cx="1379382" cy="1436917"/>
          </a:xfrm>
          <a:custGeom>
            <a:avLst/>
            <a:gdLst>
              <a:gd name="connsiteX0" fmla="*/ 988221 w 1379382"/>
              <a:gd name="connsiteY0" fmla="*/ 0 h 1436917"/>
              <a:gd name="connsiteX1" fmla="*/ 1010406 w 1379382"/>
              <a:gd name="connsiteY1" fmla="*/ 15258 h 1436917"/>
              <a:gd name="connsiteX2" fmla="*/ 1238011 w 1379382"/>
              <a:gd name="connsiteY2" fmla="*/ 370872 h 1436917"/>
              <a:gd name="connsiteX3" fmla="*/ 1235427 w 1379382"/>
              <a:gd name="connsiteY3" fmla="*/ 372649 h 1436917"/>
              <a:gd name="connsiteX4" fmla="*/ 1289073 w 1379382"/>
              <a:gd name="connsiteY4" fmla="*/ 450653 h 1436917"/>
              <a:gd name="connsiteX5" fmla="*/ 1379382 w 1379382"/>
              <a:gd name="connsiteY5" fmla="*/ 591754 h 1436917"/>
              <a:gd name="connsiteX6" fmla="*/ 798132 w 1379382"/>
              <a:gd name="connsiteY6" fmla="*/ 1436917 h 1436917"/>
              <a:gd name="connsiteX7" fmla="*/ 0 w 1379382"/>
              <a:gd name="connsiteY7" fmla="*/ 1436917 h 1436917"/>
              <a:gd name="connsiteX8" fmla="*/ 988221 w 1379382"/>
              <a:gd name="connsiteY8" fmla="*/ 0 h 143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9382" h="1436917">
                <a:moveTo>
                  <a:pt x="988221" y="0"/>
                </a:moveTo>
                <a:lnTo>
                  <a:pt x="1010406" y="15258"/>
                </a:lnTo>
                <a:lnTo>
                  <a:pt x="1238011" y="370872"/>
                </a:lnTo>
                <a:lnTo>
                  <a:pt x="1235427" y="372649"/>
                </a:lnTo>
                <a:lnTo>
                  <a:pt x="1289073" y="450653"/>
                </a:lnTo>
                <a:lnTo>
                  <a:pt x="1379382" y="591754"/>
                </a:lnTo>
                <a:lnTo>
                  <a:pt x="798132" y="1436917"/>
                </a:lnTo>
                <a:lnTo>
                  <a:pt x="0" y="1436917"/>
                </a:lnTo>
                <a:lnTo>
                  <a:pt x="988221" y="0"/>
                </a:lnTo>
                <a:close/>
              </a:path>
            </a:pathLst>
          </a:custGeom>
          <a:solidFill>
            <a:srgbClr val="EE8F82">
              <a:alpha val="25000"/>
            </a:srgbClr>
          </a:solidFill>
          <a:ln>
            <a:solidFill>
              <a:srgbClr val="EED9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 68"/>
          <p:cNvSpPr/>
          <p:nvPr/>
        </p:nvSpPr>
        <p:spPr>
          <a:xfrm>
            <a:off x="1950042" y="5459184"/>
            <a:ext cx="1377333" cy="1436916"/>
          </a:xfrm>
          <a:custGeom>
            <a:avLst/>
            <a:gdLst>
              <a:gd name="connsiteX0" fmla="*/ 389113 w 1377333"/>
              <a:gd name="connsiteY0" fmla="*/ 0 h 1436916"/>
              <a:gd name="connsiteX1" fmla="*/ 1377333 w 1377333"/>
              <a:gd name="connsiteY1" fmla="*/ 1436916 h 1436916"/>
              <a:gd name="connsiteX2" fmla="*/ 579200 w 1377333"/>
              <a:gd name="connsiteY2" fmla="*/ 1436916 h 1436916"/>
              <a:gd name="connsiteX3" fmla="*/ 0 w 1377333"/>
              <a:gd name="connsiteY3" fmla="*/ 594733 h 1436916"/>
              <a:gd name="connsiteX4" fmla="*/ 373996 w 1377333"/>
              <a:gd name="connsiteY4" fmla="*/ 10397 h 1436916"/>
              <a:gd name="connsiteX5" fmla="*/ 389113 w 1377333"/>
              <a:gd name="connsiteY5" fmla="*/ 0 h 143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7333" h="1436916">
                <a:moveTo>
                  <a:pt x="389113" y="0"/>
                </a:moveTo>
                <a:lnTo>
                  <a:pt x="1377333" y="1436916"/>
                </a:lnTo>
                <a:lnTo>
                  <a:pt x="579200" y="1436916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F1DBCC"/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9" name="任意多边形 818"/>
          <p:cNvSpPr/>
          <p:nvPr/>
        </p:nvSpPr>
        <p:spPr>
          <a:xfrm flipV="1">
            <a:off x="5466342" y="5123204"/>
            <a:ext cx="1608398" cy="1772896"/>
          </a:xfrm>
          <a:custGeom>
            <a:avLst/>
            <a:gdLst>
              <a:gd name="connsiteX0" fmla="*/ 1219285 w 1608398"/>
              <a:gd name="connsiteY0" fmla="*/ 1772896 h 1772896"/>
              <a:gd name="connsiteX1" fmla="*/ 1234402 w 1608398"/>
              <a:gd name="connsiteY1" fmla="*/ 1762499 h 1772896"/>
              <a:gd name="connsiteX2" fmla="*/ 1608398 w 1608398"/>
              <a:gd name="connsiteY2" fmla="*/ 1178163 h 1772896"/>
              <a:gd name="connsiteX3" fmla="*/ 798132 w 1608398"/>
              <a:gd name="connsiteY3" fmla="*/ 0 h 1772896"/>
              <a:gd name="connsiteX4" fmla="*/ 0 w 1608398"/>
              <a:gd name="connsiteY4" fmla="*/ 0 h 1772896"/>
              <a:gd name="connsiteX5" fmla="*/ 1219285 w 1608398"/>
              <a:gd name="connsiteY5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08398" h="1772896">
                <a:moveTo>
                  <a:pt x="1219285" y="1772896"/>
                </a:moveTo>
                <a:lnTo>
                  <a:pt x="1234402" y="1762499"/>
                </a:lnTo>
                <a:lnTo>
                  <a:pt x="1608398" y="1178163"/>
                </a:lnTo>
                <a:lnTo>
                  <a:pt x="798132" y="0"/>
                </a:lnTo>
                <a:lnTo>
                  <a:pt x="0" y="0"/>
                </a:lnTo>
                <a:lnTo>
                  <a:pt x="1219285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0" name="任意多边形 519"/>
          <p:cNvSpPr/>
          <p:nvPr/>
        </p:nvSpPr>
        <p:spPr>
          <a:xfrm>
            <a:off x="10576104" y="286921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49000"/>
            </a:srgbClr>
          </a:solidFill>
          <a:ln>
            <a:solidFill>
              <a:srgbClr val="DF9B83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6" name="任意多边形 685"/>
          <p:cNvSpPr/>
          <p:nvPr/>
        </p:nvSpPr>
        <p:spPr>
          <a:xfrm>
            <a:off x="9482391" y="0"/>
            <a:ext cx="1474363" cy="1578002"/>
          </a:xfrm>
          <a:custGeom>
            <a:avLst/>
            <a:gdLst>
              <a:gd name="connsiteX0" fmla="*/ 0 w 1474363"/>
              <a:gd name="connsiteY0" fmla="*/ 0 h 1578002"/>
              <a:gd name="connsiteX1" fmla="*/ 798133 w 1474363"/>
              <a:gd name="connsiteY1" fmla="*/ 0 h 1578002"/>
              <a:gd name="connsiteX2" fmla="*/ 1474363 w 1474363"/>
              <a:gd name="connsiteY2" fmla="*/ 983269 h 1578002"/>
              <a:gd name="connsiteX3" fmla="*/ 1100367 w 1474363"/>
              <a:gd name="connsiteY3" fmla="*/ 1567605 h 1578002"/>
              <a:gd name="connsiteX4" fmla="*/ 1085250 w 1474363"/>
              <a:gd name="connsiteY4" fmla="*/ 1578002 h 1578002"/>
              <a:gd name="connsiteX5" fmla="*/ 0 w 1474363"/>
              <a:gd name="connsiteY5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4363" h="1578002">
                <a:moveTo>
                  <a:pt x="0" y="0"/>
                </a:moveTo>
                <a:lnTo>
                  <a:pt x="798133" y="0"/>
                </a:lnTo>
                <a:lnTo>
                  <a:pt x="1474363" y="983269"/>
                </a:lnTo>
                <a:lnTo>
                  <a:pt x="1100367" y="1567605"/>
                </a:lnTo>
                <a:lnTo>
                  <a:pt x="1085250" y="1578002"/>
                </a:lnTo>
                <a:lnTo>
                  <a:pt x="0" y="0"/>
                </a:lnTo>
                <a:close/>
              </a:path>
            </a:pathLst>
          </a:custGeom>
          <a:solidFill>
            <a:srgbClr val="E7B05E">
              <a:alpha val="25000"/>
            </a:srgbClr>
          </a:solidFill>
          <a:ln>
            <a:solidFill>
              <a:srgbClr val="EFE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任意多边形 83"/>
          <p:cNvSpPr/>
          <p:nvPr/>
        </p:nvSpPr>
        <p:spPr>
          <a:xfrm>
            <a:off x="10965534" y="0"/>
            <a:ext cx="1238362" cy="1578002"/>
          </a:xfrm>
          <a:custGeom>
            <a:avLst/>
            <a:gdLst>
              <a:gd name="connsiteX0" fmla="*/ 678279 w 1238362"/>
              <a:gd name="connsiteY0" fmla="*/ 0 h 1578002"/>
              <a:gd name="connsiteX1" fmla="*/ 1238362 w 1238362"/>
              <a:gd name="connsiteY1" fmla="*/ 0 h 1578002"/>
              <a:gd name="connsiteX2" fmla="*/ 1238362 w 1238362"/>
              <a:gd name="connsiteY2" fmla="*/ 346134 h 1578002"/>
              <a:gd name="connsiteX3" fmla="*/ 391161 w 1238362"/>
              <a:gd name="connsiteY3" fmla="*/ 1578002 h 1578002"/>
              <a:gd name="connsiteX4" fmla="*/ 368976 w 1238362"/>
              <a:gd name="connsiteY4" fmla="*/ 1562744 h 1578002"/>
              <a:gd name="connsiteX5" fmla="*/ 141371 w 1238362"/>
              <a:gd name="connsiteY5" fmla="*/ 1207130 h 1578002"/>
              <a:gd name="connsiteX6" fmla="*/ 143955 w 1238362"/>
              <a:gd name="connsiteY6" fmla="*/ 1205353 h 1578002"/>
              <a:gd name="connsiteX7" fmla="*/ 90309 w 1238362"/>
              <a:gd name="connsiteY7" fmla="*/ 1127349 h 1578002"/>
              <a:gd name="connsiteX8" fmla="*/ 0 w 1238362"/>
              <a:gd name="connsiteY8" fmla="*/ 986248 h 1578002"/>
              <a:gd name="connsiteX9" fmla="*/ 678279 w 1238362"/>
              <a:gd name="connsiteY9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8362" h="1578002">
                <a:moveTo>
                  <a:pt x="678279" y="0"/>
                </a:moveTo>
                <a:lnTo>
                  <a:pt x="1238362" y="0"/>
                </a:lnTo>
                <a:lnTo>
                  <a:pt x="1238362" y="346134"/>
                </a:lnTo>
                <a:lnTo>
                  <a:pt x="391161" y="1578002"/>
                </a:lnTo>
                <a:lnTo>
                  <a:pt x="368976" y="1562744"/>
                </a:lnTo>
                <a:lnTo>
                  <a:pt x="141371" y="1207130"/>
                </a:lnTo>
                <a:lnTo>
                  <a:pt x="143955" y="1205353"/>
                </a:lnTo>
                <a:lnTo>
                  <a:pt x="90309" y="1127349"/>
                </a:lnTo>
                <a:lnTo>
                  <a:pt x="0" y="986248"/>
                </a:lnTo>
                <a:lnTo>
                  <a:pt x="678279" y="0"/>
                </a:lnTo>
                <a:close/>
              </a:path>
            </a:pathLst>
          </a:custGeom>
          <a:solidFill>
            <a:srgbClr val="EFE3C2">
              <a:alpha val="71000"/>
            </a:srgbClr>
          </a:solidFill>
          <a:ln>
            <a:solidFill>
              <a:srgbClr val="EEE6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4" name="任意多边形 703"/>
          <p:cNvSpPr/>
          <p:nvPr/>
        </p:nvSpPr>
        <p:spPr>
          <a:xfrm>
            <a:off x="11202884" y="1946822"/>
            <a:ext cx="798132" cy="1160519"/>
          </a:xfrm>
          <a:custGeom>
            <a:avLst/>
            <a:gdLst>
              <a:gd name="connsiteX0" fmla="*/ 399066 w 798132"/>
              <a:gd name="connsiteY0" fmla="*/ 0 h 1160519"/>
              <a:gd name="connsiteX1" fmla="*/ 798132 w 798132"/>
              <a:gd name="connsiteY1" fmla="*/ 580260 h 1160519"/>
              <a:gd name="connsiteX2" fmla="*/ 399066 w 798132"/>
              <a:gd name="connsiteY2" fmla="*/ 1160519 h 1160519"/>
              <a:gd name="connsiteX3" fmla="*/ 0 w 798132"/>
              <a:gd name="connsiteY3" fmla="*/ 580260 h 1160519"/>
              <a:gd name="connsiteX4" fmla="*/ 399066 w 798132"/>
              <a:gd name="connsiteY4" fmla="*/ 0 h 116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132" h="1160519">
                <a:moveTo>
                  <a:pt x="399066" y="0"/>
                </a:moveTo>
                <a:lnTo>
                  <a:pt x="798132" y="580260"/>
                </a:lnTo>
                <a:lnTo>
                  <a:pt x="399066" y="1160519"/>
                </a:lnTo>
                <a:lnTo>
                  <a:pt x="0" y="580260"/>
                </a:lnTo>
                <a:lnTo>
                  <a:pt x="399066" y="0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11601950" y="1071565"/>
            <a:ext cx="601946" cy="1455517"/>
          </a:xfrm>
          <a:custGeom>
            <a:avLst/>
            <a:gdLst>
              <a:gd name="connsiteX0" fmla="*/ 601946 w 601946"/>
              <a:gd name="connsiteY0" fmla="*/ 0 h 1455517"/>
              <a:gd name="connsiteX1" fmla="*/ 601946 w 601946"/>
              <a:gd name="connsiteY1" fmla="*/ 1160520 h 1455517"/>
              <a:gd name="connsiteX2" fmla="*/ 399066 w 601946"/>
              <a:gd name="connsiteY2" fmla="*/ 1455517 h 1455517"/>
              <a:gd name="connsiteX3" fmla="*/ 0 w 601946"/>
              <a:gd name="connsiteY3" fmla="*/ 875257 h 1455517"/>
              <a:gd name="connsiteX4" fmla="*/ 601946 w 601946"/>
              <a:gd name="connsiteY4" fmla="*/ 0 h 145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7">
                <a:moveTo>
                  <a:pt x="601946" y="0"/>
                </a:moveTo>
                <a:lnTo>
                  <a:pt x="601946" y="1160520"/>
                </a:lnTo>
                <a:lnTo>
                  <a:pt x="399066" y="1455517"/>
                </a:lnTo>
                <a:lnTo>
                  <a:pt x="0" y="875257"/>
                </a:lnTo>
                <a:lnTo>
                  <a:pt x="601946" y="0"/>
                </a:lnTo>
                <a:close/>
              </a:path>
            </a:pathLst>
          </a:custGeom>
          <a:solidFill>
            <a:srgbClr val="EBCEBC"/>
          </a:solidFill>
          <a:ln>
            <a:solidFill>
              <a:srgbClr val="EACD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0" name="任意多边形 699"/>
          <p:cNvSpPr/>
          <p:nvPr/>
        </p:nvSpPr>
        <p:spPr>
          <a:xfrm>
            <a:off x="10965534" y="1590209"/>
            <a:ext cx="636416" cy="936872"/>
          </a:xfrm>
          <a:custGeom>
            <a:avLst/>
            <a:gdLst>
              <a:gd name="connsiteX0" fmla="*/ 391161 w 636416"/>
              <a:gd name="connsiteY0" fmla="*/ 0 h 936872"/>
              <a:gd name="connsiteX1" fmla="*/ 636416 w 636416"/>
              <a:gd name="connsiteY1" fmla="*/ 356612 h 936872"/>
              <a:gd name="connsiteX2" fmla="*/ 237350 w 636416"/>
              <a:gd name="connsiteY2" fmla="*/ 936872 h 936872"/>
              <a:gd name="connsiteX3" fmla="*/ 0 w 636416"/>
              <a:gd name="connsiteY3" fmla="*/ 591754 h 936872"/>
              <a:gd name="connsiteX4" fmla="*/ 90309 w 636416"/>
              <a:gd name="connsiteY4" fmla="*/ 450653 h 936872"/>
              <a:gd name="connsiteX5" fmla="*/ 143955 w 636416"/>
              <a:gd name="connsiteY5" fmla="*/ 372649 h 936872"/>
              <a:gd name="connsiteX6" fmla="*/ 141371 w 636416"/>
              <a:gd name="connsiteY6" fmla="*/ 370872 h 936872"/>
              <a:gd name="connsiteX7" fmla="*/ 368976 w 636416"/>
              <a:gd name="connsiteY7" fmla="*/ 15258 h 936872"/>
              <a:gd name="connsiteX8" fmla="*/ 391161 w 636416"/>
              <a:gd name="connsiteY8" fmla="*/ 0 h 93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2">
                <a:moveTo>
                  <a:pt x="391161" y="0"/>
                </a:moveTo>
                <a:lnTo>
                  <a:pt x="636416" y="356612"/>
                </a:lnTo>
                <a:lnTo>
                  <a:pt x="237350" y="936872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D2DBC4"/>
          </a:solidFill>
          <a:ln>
            <a:solidFill>
              <a:srgbClr val="D3DD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9" name="任意多边形 698"/>
          <p:cNvSpPr/>
          <p:nvPr/>
        </p:nvSpPr>
        <p:spPr>
          <a:xfrm>
            <a:off x="10965534" y="2527082"/>
            <a:ext cx="636416" cy="936871"/>
          </a:xfrm>
          <a:custGeom>
            <a:avLst/>
            <a:gdLst>
              <a:gd name="connsiteX0" fmla="*/ 237350 w 636416"/>
              <a:gd name="connsiteY0" fmla="*/ 0 h 936871"/>
              <a:gd name="connsiteX1" fmla="*/ 636416 w 636416"/>
              <a:gd name="connsiteY1" fmla="*/ 580259 h 936871"/>
              <a:gd name="connsiteX2" fmla="*/ 391161 w 636416"/>
              <a:gd name="connsiteY2" fmla="*/ 936871 h 936871"/>
              <a:gd name="connsiteX3" fmla="*/ 368976 w 636416"/>
              <a:gd name="connsiteY3" fmla="*/ 921613 h 936871"/>
              <a:gd name="connsiteX4" fmla="*/ 141371 w 636416"/>
              <a:gd name="connsiteY4" fmla="*/ 565999 h 936871"/>
              <a:gd name="connsiteX5" fmla="*/ 143955 w 636416"/>
              <a:gd name="connsiteY5" fmla="*/ 564222 h 936871"/>
              <a:gd name="connsiteX6" fmla="*/ 90309 w 636416"/>
              <a:gd name="connsiteY6" fmla="*/ 486218 h 936871"/>
              <a:gd name="connsiteX7" fmla="*/ 0 w 636416"/>
              <a:gd name="connsiteY7" fmla="*/ 345117 h 936871"/>
              <a:gd name="connsiteX8" fmla="*/ 237350 w 636416"/>
              <a:gd name="connsiteY8" fmla="*/ 0 h 93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1">
                <a:moveTo>
                  <a:pt x="237350" y="0"/>
                </a:moveTo>
                <a:lnTo>
                  <a:pt x="636416" y="580259"/>
                </a:lnTo>
                <a:lnTo>
                  <a:pt x="391161" y="936871"/>
                </a:lnTo>
                <a:lnTo>
                  <a:pt x="368976" y="921613"/>
                </a:lnTo>
                <a:lnTo>
                  <a:pt x="141371" y="565999"/>
                </a:lnTo>
                <a:lnTo>
                  <a:pt x="143955" y="564222"/>
                </a:lnTo>
                <a:lnTo>
                  <a:pt x="90309" y="486218"/>
                </a:lnTo>
                <a:lnTo>
                  <a:pt x="0" y="345117"/>
                </a:lnTo>
                <a:lnTo>
                  <a:pt x="237350" y="0"/>
                </a:lnTo>
                <a:close/>
              </a:path>
            </a:pathLst>
          </a:custGeom>
          <a:solidFill>
            <a:srgbClr val="E9CCBA"/>
          </a:solidFill>
          <a:ln>
            <a:solidFill>
              <a:srgbClr val="EAC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 93"/>
          <p:cNvSpPr/>
          <p:nvPr/>
        </p:nvSpPr>
        <p:spPr>
          <a:xfrm>
            <a:off x="11601950" y="2527081"/>
            <a:ext cx="601946" cy="1455516"/>
          </a:xfrm>
          <a:custGeom>
            <a:avLst/>
            <a:gdLst>
              <a:gd name="connsiteX0" fmla="*/ 399066 w 601946"/>
              <a:gd name="connsiteY0" fmla="*/ 0 h 1455516"/>
              <a:gd name="connsiteX1" fmla="*/ 601946 w 601946"/>
              <a:gd name="connsiteY1" fmla="*/ 294997 h 1455516"/>
              <a:gd name="connsiteX2" fmla="*/ 601946 w 601946"/>
              <a:gd name="connsiteY2" fmla="*/ 1455516 h 1455516"/>
              <a:gd name="connsiteX3" fmla="*/ 0 w 601946"/>
              <a:gd name="connsiteY3" fmla="*/ 580259 h 1455516"/>
              <a:gd name="connsiteX4" fmla="*/ 399066 w 601946"/>
              <a:gd name="connsiteY4" fmla="*/ 0 h 145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6">
                <a:moveTo>
                  <a:pt x="399066" y="0"/>
                </a:moveTo>
                <a:lnTo>
                  <a:pt x="601946" y="294997"/>
                </a:lnTo>
                <a:lnTo>
                  <a:pt x="601946" y="1455516"/>
                </a:lnTo>
                <a:lnTo>
                  <a:pt x="0" y="580259"/>
                </a:lnTo>
                <a:lnTo>
                  <a:pt x="399066" y="0"/>
                </a:lnTo>
                <a:close/>
              </a:path>
            </a:pathLst>
          </a:custGeom>
          <a:solidFill>
            <a:srgbClr val="D3DDC7"/>
          </a:solidFill>
          <a:ln>
            <a:solidFill>
              <a:srgbClr val="D3D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3" name="任意多边形 522"/>
          <p:cNvSpPr/>
          <p:nvPr/>
        </p:nvSpPr>
        <p:spPr>
          <a:xfrm>
            <a:off x="10576104" y="98326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6000"/>
            </a:srgbClr>
          </a:solidFill>
          <a:ln>
            <a:solidFill>
              <a:srgbClr val="EBD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任意多边形 528"/>
          <p:cNvSpPr/>
          <p:nvPr/>
        </p:nvSpPr>
        <p:spPr>
          <a:xfrm flipV="1">
            <a:off x="10576104" y="159020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8A378">
              <a:alpha val="53000"/>
            </a:srgbClr>
          </a:solidFill>
          <a:ln>
            <a:solidFill>
              <a:srgbClr val="B3C4A5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2444778" y="4491806"/>
            <a:ext cx="1946374" cy="2416275"/>
          </a:xfrm>
          <a:custGeom>
            <a:avLst/>
            <a:gdLst>
              <a:gd name="connsiteX0" fmla="*/ 1555213 w 1946374"/>
              <a:gd name="connsiteY0" fmla="*/ 0 h 2416275"/>
              <a:gd name="connsiteX1" fmla="*/ 1577398 w 1946374"/>
              <a:gd name="connsiteY1" fmla="*/ 15258 h 2416275"/>
              <a:gd name="connsiteX2" fmla="*/ 1805003 w 1946374"/>
              <a:gd name="connsiteY2" fmla="*/ 370872 h 2416275"/>
              <a:gd name="connsiteX3" fmla="*/ 1802419 w 1946374"/>
              <a:gd name="connsiteY3" fmla="*/ 372649 h 2416275"/>
              <a:gd name="connsiteX4" fmla="*/ 1856065 w 1946374"/>
              <a:gd name="connsiteY4" fmla="*/ 450653 h 2416275"/>
              <a:gd name="connsiteX5" fmla="*/ 1946374 w 1946374"/>
              <a:gd name="connsiteY5" fmla="*/ 591754 h 2416275"/>
              <a:gd name="connsiteX6" fmla="*/ 691584 w 1946374"/>
              <a:gd name="connsiteY6" fmla="*/ 2416275 h 2416275"/>
              <a:gd name="connsiteX7" fmla="*/ 106548 w 1946374"/>
              <a:gd name="connsiteY7" fmla="*/ 2416275 h 2416275"/>
              <a:gd name="connsiteX8" fmla="*/ 0 w 1946374"/>
              <a:gd name="connsiteY8" fmla="*/ 2261349 h 2416275"/>
              <a:gd name="connsiteX9" fmla="*/ 1555213 w 1946374"/>
              <a:gd name="connsiteY9" fmla="*/ 0 h 241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46374" h="2416275">
                <a:moveTo>
                  <a:pt x="1555213" y="0"/>
                </a:moveTo>
                <a:lnTo>
                  <a:pt x="1577398" y="15258"/>
                </a:lnTo>
                <a:lnTo>
                  <a:pt x="1805003" y="370872"/>
                </a:lnTo>
                <a:lnTo>
                  <a:pt x="1802419" y="372649"/>
                </a:lnTo>
                <a:lnTo>
                  <a:pt x="1856065" y="450653"/>
                </a:lnTo>
                <a:lnTo>
                  <a:pt x="1946374" y="591754"/>
                </a:lnTo>
                <a:lnTo>
                  <a:pt x="691584" y="2416275"/>
                </a:lnTo>
                <a:lnTo>
                  <a:pt x="106548" y="2416275"/>
                </a:lnTo>
                <a:lnTo>
                  <a:pt x="0" y="2261349"/>
                </a:lnTo>
                <a:lnTo>
                  <a:pt x="15552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4399934" y="4491806"/>
            <a:ext cx="2050873" cy="2416274"/>
          </a:xfrm>
          <a:custGeom>
            <a:avLst/>
            <a:gdLst>
              <a:gd name="connsiteX0" fmla="*/ 389113 w 2050873"/>
              <a:gd name="connsiteY0" fmla="*/ 0 h 2416274"/>
              <a:gd name="connsiteX1" fmla="*/ 2050873 w 2050873"/>
              <a:gd name="connsiteY1" fmla="*/ 2416274 h 2416274"/>
              <a:gd name="connsiteX2" fmla="*/ 1252741 w 2050873"/>
              <a:gd name="connsiteY2" fmla="*/ 2416274 h 2416274"/>
              <a:gd name="connsiteX3" fmla="*/ 0 w 2050873"/>
              <a:gd name="connsiteY3" fmla="*/ 594733 h 2416274"/>
              <a:gd name="connsiteX4" fmla="*/ 373996 w 2050873"/>
              <a:gd name="connsiteY4" fmla="*/ 10397 h 2416274"/>
              <a:gd name="connsiteX5" fmla="*/ 389113 w 2050873"/>
              <a:gd name="connsiteY5" fmla="*/ 0 h 241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50873" h="2416274">
                <a:moveTo>
                  <a:pt x="389113" y="0"/>
                </a:moveTo>
                <a:lnTo>
                  <a:pt x="2050873" y="2416274"/>
                </a:lnTo>
                <a:lnTo>
                  <a:pt x="1252741" y="2416274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2344510" y="6762288"/>
            <a:ext cx="200534" cy="145793"/>
          </a:xfrm>
          <a:custGeom>
            <a:avLst/>
            <a:gdLst>
              <a:gd name="connsiteX0" fmla="*/ 100267 w 200534"/>
              <a:gd name="connsiteY0" fmla="*/ 0 h 145793"/>
              <a:gd name="connsiteX1" fmla="*/ 200534 w 200534"/>
              <a:gd name="connsiteY1" fmla="*/ 145793 h 145793"/>
              <a:gd name="connsiteX2" fmla="*/ 0 w 200534"/>
              <a:gd name="connsiteY2" fmla="*/ 145793 h 145793"/>
              <a:gd name="connsiteX3" fmla="*/ 100267 w 200534"/>
              <a:gd name="connsiteY3" fmla="*/ 0 h 14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534" h="145793">
                <a:moveTo>
                  <a:pt x="100267" y="0"/>
                </a:moveTo>
                <a:lnTo>
                  <a:pt x="200534" y="145793"/>
                </a:lnTo>
                <a:lnTo>
                  <a:pt x="0" y="145793"/>
                </a:lnTo>
                <a:lnTo>
                  <a:pt x="100267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-35280" y="4818139"/>
            <a:ext cx="1017046" cy="2052322"/>
          </a:xfrm>
          <a:custGeom>
            <a:avLst/>
            <a:gdLst>
              <a:gd name="connsiteX0" fmla="*/ 0 w 1017046"/>
              <a:gd name="connsiteY0" fmla="*/ 0 h 2052322"/>
              <a:gd name="connsiteX1" fmla="*/ 1017046 w 1017046"/>
              <a:gd name="connsiteY1" fmla="*/ 1478830 h 2052322"/>
              <a:gd name="connsiteX2" fmla="*/ 613325 w 1017046"/>
              <a:gd name="connsiteY2" fmla="*/ 2052322 h 2052322"/>
              <a:gd name="connsiteX3" fmla="*/ 0 w 1017046"/>
              <a:gd name="connsiteY3" fmla="*/ 1160520 h 2052322"/>
              <a:gd name="connsiteX4" fmla="*/ 0 w 1017046"/>
              <a:gd name="connsiteY4" fmla="*/ 0 h 205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046" h="2052322">
                <a:moveTo>
                  <a:pt x="0" y="0"/>
                </a:moveTo>
                <a:lnTo>
                  <a:pt x="1017046" y="1478830"/>
                </a:lnTo>
                <a:lnTo>
                  <a:pt x="613325" y="2052322"/>
                </a:lnTo>
                <a:lnTo>
                  <a:pt x="0" y="1160520"/>
                </a:lnTo>
                <a:lnTo>
                  <a:pt x="0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3D4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2" name="任意多边形 811"/>
          <p:cNvSpPr/>
          <p:nvPr/>
        </p:nvSpPr>
        <p:spPr>
          <a:xfrm flipV="1">
            <a:off x="4397479" y="5881804"/>
            <a:ext cx="1088729" cy="1014296"/>
          </a:xfrm>
          <a:custGeom>
            <a:avLst/>
            <a:gdLst>
              <a:gd name="connsiteX0" fmla="*/ 391161 w 1088729"/>
              <a:gd name="connsiteY0" fmla="*/ 1014296 h 1014296"/>
              <a:gd name="connsiteX1" fmla="*/ 1088729 w 1088729"/>
              <a:gd name="connsiteY1" fmla="*/ 0 h 1014296"/>
              <a:gd name="connsiteX2" fmla="*/ 290598 w 1088729"/>
              <a:gd name="connsiteY2" fmla="*/ 0 h 1014296"/>
              <a:gd name="connsiteX3" fmla="*/ 0 w 1088729"/>
              <a:gd name="connsiteY3" fmla="*/ 422542 h 1014296"/>
              <a:gd name="connsiteX4" fmla="*/ 90309 w 1088729"/>
              <a:gd name="connsiteY4" fmla="*/ 563643 h 1014296"/>
              <a:gd name="connsiteX5" fmla="*/ 143955 w 1088729"/>
              <a:gd name="connsiteY5" fmla="*/ 641647 h 1014296"/>
              <a:gd name="connsiteX6" fmla="*/ 141371 w 1088729"/>
              <a:gd name="connsiteY6" fmla="*/ 643424 h 1014296"/>
              <a:gd name="connsiteX7" fmla="*/ 368976 w 1088729"/>
              <a:gd name="connsiteY7" fmla="*/ 999038 h 1014296"/>
              <a:gd name="connsiteX8" fmla="*/ 391161 w 1088729"/>
              <a:gd name="connsiteY8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29" h="1014296">
                <a:moveTo>
                  <a:pt x="391161" y="1014296"/>
                </a:moveTo>
                <a:lnTo>
                  <a:pt x="1088729" y="0"/>
                </a:lnTo>
                <a:lnTo>
                  <a:pt x="290598" y="0"/>
                </a:lnTo>
                <a:lnTo>
                  <a:pt x="0" y="422542"/>
                </a:lnTo>
                <a:lnTo>
                  <a:pt x="90309" y="563643"/>
                </a:lnTo>
                <a:lnTo>
                  <a:pt x="143955" y="641647"/>
                </a:lnTo>
                <a:lnTo>
                  <a:pt x="141371" y="643424"/>
                </a:lnTo>
                <a:lnTo>
                  <a:pt x="368976" y="999038"/>
                </a:lnTo>
                <a:lnTo>
                  <a:pt x="391161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8" name="任意多边形 637"/>
          <p:cNvSpPr/>
          <p:nvPr/>
        </p:nvSpPr>
        <p:spPr>
          <a:xfrm flipV="1">
            <a:off x="4008048" y="58818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35000"/>
            </a:srgbClr>
          </a:solidFill>
          <a:ln>
            <a:solidFill>
              <a:srgbClr val="E6C6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1" name="任意多边形 660"/>
          <p:cNvSpPr/>
          <p:nvPr/>
        </p:nvSpPr>
        <p:spPr>
          <a:xfrm flipV="1">
            <a:off x="10822507" y="549545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508799">
              <a:alpha val="35000"/>
            </a:srgbClr>
          </a:solidFill>
          <a:ln>
            <a:solidFill>
              <a:srgbClr val="B5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6" name="任意多边形 665"/>
          <p:cNvSpPr/>
          <p:nvPr/>
        </p:nvSpPr>
        <p:spPr>
          <a:xfrm>
            <a:off x="9861917" y="5495459"/>
            <a:ext cx="1341240" cy="1384436"/>
          </a:xfrm>
          <a:custGeom>
            <a:avLst/>
            <a:gdLst>
              <a:gd name="connsiteX0" fmla="*/ 952127 w 1341240"/>
              <a:gd name="connsiteY0" fmla="*/ 0 h 1384436"/>
              <a:gd name="connsiteX1" fmla="*/ 967244 w 1341240"/>
              <a:gd name="connsiteY1" fmla="*/ 10397 h 1384436"/>
              <a:gd name="connsiteX2" fmla="*/ 1341240 w 1341240"/>
              <a:gd name="connsiteY2" fmla="*/ 594733 h 1384436"/>
              <a:gd name="connsiteX3" fmla="*/ 798132 w 1341240"/>
              <a:gd name="connsiteY3" fmla="*/ 1384436 h 1384436"/>
              <a:gd name="connsiteX4" fmla="*/ 0 w 1341240"/>
              <a:gd name="connsiteY4" fmla="*/ 1384436 h 1384436"/>
              <a:gd name="connsiteX5" fmla="*/ 952127 w 1341240"/>
              <a:gd name="connsiteY5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240" h="1384436">
                <a:moveTo>
                  <a:pt x="952127" y="0"/>
                </a:moveTo>
                <a:lnTo>
                  <a:pt x="967244" y="10397"/>
                </a:lnTo>
                <a:lnTo>
                  <a:pt x="1341240" y="594733"/>
                </a:lnTo>
                <a:lnTo>
                  <a:pt x="798132" y="1384436"/>
                </a:lnTo>
                <a:lnTo>
                  <a:pt x="0" y="1384436"/>
                </a:lnTo>
                <a:lnTo>
                  <a:pt x="952127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4D5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0" name="任意多边形 709"/>
          <p:cNvSpPr/>
          <p:nvPr/>
        </p:nvSpPr>
        <p:spPr>
          <a:xfrm>
            <a:off x="11211938" y="5495459"/>
            <a:ext cx="980063" cy="1384436"/>
          </a:xfrm>
          <a:custGeom>
            <a:avLst/>
            <a:gdLst>
              <a:gd name="connsiteX0" fmla="*/ 391161 w 980063"/>
              <a:gd name="connsiteY0" fmla="*/ 0 h 1384436"/>
              <a:gd name="connsiteX1" fmla="*/ 980063 w 980063"/>
              <a:gd name="connsiteY1" fmla="*/ 856291 h 1384436"/>
              <a:gd name="connsiteX2" fmla="*/ 980063 w 980063"/>
              <a:gd name="connsiteY2" fmla="*/ 1384436 h 1384436"/>
              <a:gd name="connsiteX3" fmla="*/ 545157 w 980063"/>
              <a:gd name="connsiteY3" fmla="*/ 1384436 h 1384436"/>
              <a:gd name="connsiteX4" fmla="*/ 0 w 980063"/>
              <a:gd name="connsiteY4" fmla="*/ 591754 h 1384436"/>
              <a:gd name="connsiteX5" fmla="*/ 90309 w 980063"/>
              <a:gd name="connsiteY5" fmla="*/ 450653 h 1384436"/>
              <a:gd name="connsiteX6" fmla="*/ 143955 w 980063"/>
              <a:gd name="connsiteY6" fmla="*/ 372649 h 1384436"/>
              <a:gd name="connsiteX7" fmla="*/ 141371 w 980063"/>
              <a:gd name="connsiteY7" fmla="*/ 370872 h 1384436"/>
              <a:gd name="connsiteX8" fmla="*/ 368976 w 980063"/>
              <a:gd name="connsiteY8" fmla="*/ 15258 h 1384436"/>
              <a:gd name="connsiteX9" fmla="*/ 391161 w 980063"/>
              <a:gd name="connsiteY9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0063" h="1384436">
                <a:moveTo>
                  <a:pt x="391161" y="0"/>
                </a:moveTo>
                <a:lnTo>
                  <a:pt x="980063" y="856291"/>
                </a:lnTo>
                <a:lnTo>
                  <a:pt x="980063" y="1384436"/>
                </a:lnTo>
                <a:lnTo>
                  <a:pt x="545157" y="1384436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BFD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1" name="任意多边形 670"/>
          <p:cNvSpPr/>
          <p:nvPr/>
        </p:nvSpPr>
        <p:spPr>
          <a:xfrm flipV="1">
            <a:off x="9195717" y="550327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5000"/>
            </a:srgbClr>
          </a:solidFill>
          <a:ln>
            <a:solidFill>
              <a:srgbClr val="EBD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 75"/>
          <p:cNvSpPr/>
          <p:nvPr/>
        </p:nvSpPr>
        <p:spPr>
          <a:xfrm>
            <a:off x="8221119" y="5503275"/>
            <a:ext cx="1355248" cy="1404805"/>
          </a:xfrm>
          <a:custGeom>
            <a:avLst/>
            <a:gdLst>
              <a:gd name="connsiteX0" fmla="*/ 966135 w 1355248"/>
              <a:gd name="connsiteY0" fmla="*/ 0 h 1404805"/>
              <a:gd name="connsiteX1" fmla="*/ 981252 w 1355248"/>
              <a:gd name="connsiteY1" fmla="*/ 10397 h 1404805"/>
              <a:gd name="connsiteX2" fmla="*/ 1355248 w 1355248"/>
              <a:gd name="connsiteY2" fmla="*/ 594733 h 1404805"/>
              <a:gd name="connsiteX3" fmla="*/ 798132 w 1355248"/>
              <a:gd name="connsiteY3" fmla="*/ 1404805 h 1404805"/>
              <a:gd name="connsiteX4" fmla="*/ 0 w 1355248"/>
              <a:gd name="connsiteY4" fmla="*/ 1404805 h 1404805"/>
              <a:gd name="connsiteX5" fmla="*/ 966135 w 1355248"/>
              <a:gd name="connsiteY5" fmla="*/ 0 h 140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5248" h="1404805">
                <a:moveTo>
                  <a:pt x="966135" y="0"/>
                </a:moveTo>
                <a:lnTo>
                  <a:pt x="981252" y="10397"/>
                </a:lnTo>
                <a:lnTo>
                  <a:pt x="1355248" y="594733"/>
                </a:lnTo>
                <a:lnTo>
                  <a:pt x="798132" y="1404805"/>
                </a:lnTo>
                <a:lnTo>
                  <a:pt x="0" y="1404805"/>
                </a:lnTo>
                <a:lnTo>
                  <a:pt x="966135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/>
        </p:nvSpPr>
        <p:spPr>
          <a:xfrm>
            <a:off x="9585148" y="5503275"/>
            <a:ext cx="1352191" cy="1397381"/>
          </a:xfrm>
          <a:custGeom>
            <a:avLst/>
            <a:gdLst>
              <a:gd name="connsiteX0" fmla="*/ 391161 w 1352191"/>
              <a:gd name="connsiteY0" fmla="*/ 0 h 1397381"/>
              <a:gd name="connsiteX1" fmla="*/ 1352191 w 1352191"/>
              <a:gd name="connsiteY1" fmla="*/ 1397381 h 1397381"/>
              <a:gd name="connsiteX2" fmla="*/ 554059 w 1352191"/>
              <a:gd name="connsiteY2" fmla="*/ 1397381 h 1397381"/>
              <a:gd name="connsiteX3" fmla="*/ 0 w 1352191"/>
              <a:gd name="connsiteY3" fmla="*/ 591754 h 1397381"/>
              <a:gd name="connsiteX4" fmla="*/ 90309 w 1352191"/>
              <a:gd name="connsiteY4" fmla="*/ 450653 h 1397381"/>
              <a:gd name="connsiteX5" fmla="*/ 143955 w 1352191"/>
              <a:gd name="connsiteY5" fmla="*/ 372649 h 1397381"/>
              <a:gd name="connsiteX6" fmla="*/ 141371 w 1352191"/>
              <a:gd name="connsiteY6" fmla="*/ 370872 h 1397381"/>
              <a:gd name="connsiteX7" fmla="*/ 368976 w 1352191"/>
              <a:gd name="connsiteY7" fmla="*/ 15258 h 1397381"/>
              <a:gd name="connsiteX8" fmla="*/ 391161 w 1352191"/>
              <a:gd name="connsiteY8" fmla="*/ 0 h 139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2191" h="1397381">
                <a:moveTo>
                  <a:pt x="391161" y="0"/>
                </a:moveTo>
                <a:lnTo>
                  <a:pt x="1352191" y="1397381"/>
                </a:lnTo>
                <a:lnTo>
                  <a:pt x="554059" y="1397381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9" name="任意多边形 788"/>
          <p:cNvSpPr/>
          <p:nvPr/>
        </p:nvSpPr>
        <p:spPr>
          <a:xfrm flipV="1">
            <a:off x="3302696" y="5881804"/>
            <a:ext cx="1086681" cy="1014296"/>
          </a:xfrm>
          <a:custGeom>
            <a:avLst/>
            <a:gdLst>
              <a:gd name="connsiteX0" fmla="*/ 697568 w 1086681"/>
              <a:gd name="connsiteY0" fmla="*/ 1014296 h 1014296"/>
              <a:gd name="connsiteX1" fmla="*/ 712685 w 1086681"/>
              <a:gd name="connsiteY1" fmla="*/ 1003899 h 1014296"/>
              <a:gd name="connsiteX2" fmla="*/ 1086681 w 1086681"/>
              <a:gd name="connsiteY2" fmla="*/ 419563 h 1014296"/>
              <a:gd name="connsiteX3" fmla="*/ 798132 w 1086681"/>
              <a:gd name="connsiteY3" fmla="*/ 0 h 1014296"/>
              <a:gd name="connsiteX4" fmla="*/ 0 w 1086681"/>
              <a:gd name="connsiteY4" fmla="*/ 0 h 1014296"/>
              <a:gd name="connsiteX5" fmla="*/ 697568 w 1086681"/>
              <a:gd name="connsiteY5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6681" h="1014296">
                <a:moveTo>
                  <a:pt x="697568" y="1014296"/>
                </a:moveTo>
                <a:lnTo>
                  <a:pt x="712685" y="1003899"/>
                </a:lnTo>
                <a:lnTo>
                  <a:pt x="1086681" y="419563"/>
                </a:lnTo>
                <a:lnTo>
                  <a:pt x="798132" y="0"/>
                </a:lnTo>
                <a:lnTo>
                  <a:pt x="0" y="0"/>
                </a:lnTo>
                <a:lnTo>
                  <a:pt x="697568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7" name="任意多边形 686"/>
          <p:cNvSpPr/>
          <p:nvPr/>
        </p:nvSpPr>
        <p:spPr>
          <a:xfrm>
            <a:off x="8185355" y="0"/>
            <a:ext cx="2771399" cy="3463952"/>
          </a:xfrm>
          <a:custGeom>
            <a:avLst/>
            <a:gdLst>
              <a:gd name="connsiteX0" fmla="*/ 0 w 2771399"/>
              <a:gd name="connsiteY0" fmla="*/ 0 h 3463952"/>
              <a:gd name="connsiteX1" fmla="*/ 798131 w 2771399"/>
              <a:gd name="connsiteY1" fmla="*/ 0 h 3463952"/>
              <a:gd name="connsiteX2" fmla="*/ 2771399 w 2771399"/>
              <a:gd name="connsiteY2" fmla="*/ 2869219 h 3463952"/>
              <a:gd name="connsiteX3" fmla="*/ 2397403 w 2771399"/>
              <a:gd name="connsiteY3" fmla="*/ 3453555 h 3463952"/>
              <a:gd name="connsiteX4" fmla="*/ 2382286 w 2771399"/>
              <a:gd name="connsiteY4" fmla="*/ 3463952 h 3463952"/>
              <a:gd name="connsiteX5" fmla="*/ 0 w 2771399"/>
              <a:gd name="connsiteY5" fmla="*/ 0 h 3463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1399" h="3463952">
                <a:moveTo>
                  <a:pt x="0" y="0"/>
                </a:moveTo>
                <a:lnTo>
                  <a:pt x="798131" y="0"/>
                </a:lnTo>
                <a:lnTo>
                  <a:pt x="2771399" y="2869219"/>
                </a:lnTo>
                <a:lnTo>
                  <a:pt x="2397403" y="3453555"/>
                </a:lnTo>
                <a:lnTo>
                  <a:pt x="2382286" y="3463952"/>
                </a:lnTo>
                <a:lnTo>
                  <a:pt x="0" y="0"/>
                </a:lnTo>
                <a:close/>
              </a:path>
            </a:pathLst>
          </a:custGeom>
          <a:solidFill>
            <a:srgbClr val="D57053">
              <a:alpha val="30000"/>
            </a:srgbClr>
          </a:solidFill>
          <a:ln>
            <a:solidFill>
              <a:srgbClr val="EAC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5" name="任意多边形 824"/>
          <p:cNvSpPr/>
          <p:nvPr/>
        </p:nvSpPr>
        <p:spPr>
          <a:xfrm flipH="1" flipV="1">
            <a:off x="6913017" y="1590208"/>
            <a:ext cx="4043737" cy="5305892"/>
          </a:xfrm>
          <a:custGeom>
            <a:avLst/>
            <a:gdLst>
              <a:gd name="connsiteX0" fmla="*/ 389113 w 4043737"/>
              <a:gd name="connsiteY0" fmla="*/ 5305892 h 5305892"/>
              <a:gd name="connsiteX1" fmla="*/ 373996 w 4043737"/>
              <a:gd name="connsiteY1" fmla="*/ 5295495 h 5305892"/>
              <a:gd name="connsiteX2" fmla="*/ 0 w 4043737"/>
              <a:gd name="connsiteY2" fmla="*/ 4711159 h 5305892"/>
              <a:gd name="connsiteX3" fmla="*/ 2281471 w 4043737"/>
              <a:gd name="connsiteY3" fmla="*/ 1393799 h 5305892"/>
              <a:gd name="connsiteX4" fmla="*/ 2285250 w 4043737"/>
              <a:gd name="connsiteY4" fmla="*/ 1396398 h 5305892"/>
              <a:gd name="connsiteX5" fmla="*/ 3245605 w 4043737"/>
              <a:gd name="connsiteY5" fmla="*/ 0 h 5305892"/>
              <a:gd name="connsiteX6" fmla="*/ 4043737 w 4043737"/>
              <a:gd name="connsiteY6" fmla="*/ 0 h 5305892"/>
              <a:gd name="connsiteX7" fmla="*/ 1810872 w 4043737"/>
              <a:gd name="connsiteY7" fmla="*/ 3246685 h 5305892"/>
              <a:gd name="connsiteX8" fmla="*/ 1807092 w 4043737"/>
              <a:gd name="connsiteY8" fmla="*/ 3244086 h 5305892"/>
              <a:gd name="connsiteX9" fmla="*/ 389113 w 4043737"/>
              <a:gd name="connsiteY9" fmla="*/ 5305892 h 5305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43737" h="5305892">
                <a:moveTo>
                  <a:pt x="389113" y="5305892"/>
                </a:moveTo>
                <a:lnTo>
                  <a:pt x="373996" y="5295495"/>
                </a:lnTo>
                <a:lnTo>
                  <a:pt x="0" y="4711159"/>
                </a:lnTo>
                <a:lnTo>
                  <a:pt x="2281471" y="1393799"/>
                </a:lnTo>
                <a:lnTo>
                  <a:pt x="2285250" y="1396398"/>
                </a:lnTo>
                <a:lnTo>
                  <a:pt x="3245605" y="0"/>
                </a:lnTo>
                <a:lnTo>
                  <a:pt x="4043737" y="0"/>
                </a:lnTo>
                <a:lnTo>
                  <a:pt x="1810872" y="3246685"/>
                </a:lnTo>
                <a:lnTo>
                  <a:pt x="1807092" y="3244086"/>
                </a:lnTo>
                <a:lnTo>
                  <a:pt x="389113" y="5305892"/>
                </a:lnTo>
                <a:close/>
              </a:path>
            </a:pathLst>
          </a:custGeom>
          <a:solidFill>
            <a:srgbClr val="88A378">
              <a:alpha val="30000"/>
            </a:srgbClr>
          </a:solidFill>
          <a:ln>
            <a:solidFill>
              <a:srgbClr val="D3DCC5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8" name="任意多边形 817"/>
          <p:cNvSpPr/>
          <p:nvPr/>
        </p:nvSpPr>
        <p:spPr>
          <a:xfrm flipV="1">
            <a:off x="7083520" y="5123204"/>
            <a:ext cx="1610447" cy="1772896"/>
          </a:xfrm>
          <a:custGeom>
            <a:avLst/>
            <a:gdLst>
              <a:gd name="connsiteX0" fmla="*/ 391161 w 1610447"/>
              <a:gd name="connsiteY0" fmla="*/ 1772896 h 1772896"/>
              <a:gd name="connsiteX1" fmla="*/ 1610447 w 1610447"/>
              <a:gd name="connsiteY1" fmla="*/ 0 h 1772896"/>
              <a:gd name="connsiteX2" fmla="*/ 812315 w 1610447"/>
              <a:gd name="connsiteY2" fmla="*/ 0 h 1772896"/>
              <a:gd name="connsiteX3" fmla="*/ 0 w 1610447"/>
              <a:gd name="connsiteY3" fmla="*/ 1181142 h 1772896"/>
              <a:gd name="connsiteX4" fmla="*/ 90309 w 1610447"/>
              <a:gd name="connsiteY4" fmla="*/ 1322243 h 1772896"/>
              <a:gd name="connsiteX5" fmla="*/ 143955 w 1610447"/>
              <a:gd name="connsiteY5" fmla="*/ 1400247 h 1772896"/>
              <a:gd name="connsiteX6" fmla="*/ 141371 w 1610447"/>
              <a:gd name="connsiteY6" fmla="*/ 1402024 h 1772896"/>
              <a:gd name="connsiteX7" fmla="*/ 368976 w 1610447"/>
              <a:gd name="connsiteY7" fmla="*/ 1757638 h 1772896"/>
              <a:gd name="connsiteX8" fmla="*/ 391161 w 1610447"/>
              <a:gd name="connsiteY8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447" h="1772896">
                <a:moveTo>
                  <a:pt x="391161" y="1772896"/>
                </a:moveTo>
                <a:lnTo>
                  <a:pt x="1610447" y="0"/>
                </a:lnTo>
                <a:lnTo>
                  <a:pt x="812315" y="0"/>
                </a:lnTo>
                <a:lnTo>
                  <a:pt x="0" y="1181142"/>
                </a:lnTo>
                <a:lnTo>
                  <a:pt x="90309" y="1322243"/>
                </a:lnTo>
                <a:lnTo>
                  <a:pt x="143955" y="1400247"/>
                </a:lnTo>
                <a:lnTo>
                  <a:pt x="141371" y="1402024"/>
                </a:lnTo>
                <a:lnTo>
                  <a:pt x="368976" y="1757638"/>
                </a:lnTo>
                <a:lnTo>
                  <a:pt x="391161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 flipH="1" flipV="1">
            <a:off x="1562519" y="5459183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5249">
              <a:alpha val="35000"/>
            </a:srgbClr>
          </a:solidFill>
          <a:ln>
            <a:solidFill>
              <a:srgbClr val="EFB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 flipH="1" flipV="1">
            <a:off x="3896299" y="399832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9A67A">
              <a:alpha val="35000"/>
            </a:srgbClr>
          </a:solidFill>
          <a:ln>
            <a:solidFill>
              <a:srgbClr val="CFDA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 flipV="1">
            <a:off x="6577978" y="4629728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6F65">
              <a:alpha val="35000"/>
            </a:srgbClr>
          </a:solidFill>
          <a:ln>
            <a:solidFill>
              <a:srgbClr val="F2C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/>
          <p:cNvCxnSpPr/>
          <p:nvPr/>
        </p:nvCxnSpPr>
        <p:spPr>
          <a:xfrm>
            <a:off x="796570" y="776907"/>
            <a:ext cx="78973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平行四边形 40"/>
          <p:cNvSpPr/>
          <p:nvPr/>
        </p:nvSpPr>
        <p:spPr>
          <a:xfrm>
            <a:off x="361594" y="316056"/>
            <a:ext cx="1038811" cy="479165"/>
          </a:xfrm>
          <a:prstGeom prst="parallelogram">
            <a:avLst/>
          </a:prstGeom>
          <a:solidFill>
            <a:srgbClr val="346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370687" y="294028"/>
            <a:ext cx="1020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82603" y="1562762"/>
            <a:ext cx="658265" cy="423548"/>
          </a:xfrm>
          <a:prstGeom prst="rect">
            <a:avLst/>
          </a:prstGeom>
          <a:solidFill>
            <a:srgbClr val="ED7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1071078" y="2846061"/>
            <a:ext cx="658265" cy="423548"/>
          </a:xfrm>
          <a:prstGeom prst="rect">
            <a:avLst/>
          </a:prstGeom>
          <a:solidFill>
            <a:srgbClr val="89A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1071078" y="4677396"/>
            <a:ext cx="658265" cy="423548"/>
          </a:xfrm>
          <a:prstGeom prst="rect">
            <a:avLst/>
          </a:prstGeom>
          <a:solidFill>
            <a:srgbClr val="D57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1071078" y="3761729"/>
            <a:ext cx="658265" cy="423548"/>
          </a:xfrm>
          <a:prstGeom prst="rect">
            <a:avLst/>
          </a:prstGeom>
          <a:solidFill>
            <a:srgbClr val="E49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079419" y="2184942"/>
            <a:ext cx="2502541" cy="423548"/>
            <a:chOff x="1188069" y="1551212"/>
            <a:chExt cx="2502541" cy="423548"/>
          </a:xfrm>
        </p:grpSpPr>
        <p:sp>
          <p:nvSpPr>
            <p:cNvPr id="47" name="矩形 46"/>
            <p:cNvSpPr/>
            <p:nvPr/>
          </p:nvSpPr>
          <p:spPr>
            <a:xfrm>
              <a:off x="1188069" y="1551212"/>
              <a:ext cx="2502541" cy="423548"/>
            </a:xfrm>
            <a:prstGeom prst="rect">
              <a:avLst/>
            </a:prstGeom>
            <a:solidFill>
              <a:srgbClr val="508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1202239" y="1562931"/>
              <a:ext cx="146706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实现方法：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1845455" y="1527402"/>
            <a:ext cx="8238541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为了更好的可视化效果</a:t>
            </a:r>
            <a:endParaRPr lang="en-US" altLang="zh-CN" sz="2000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823396" y="2772605"/>
            <a:ext cx="6863758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找对应点</a:t>
            </a:r>
            <a:endParaRPr lang="en-US" altLang="zh-CN" sz="2000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833930" y="3685653"/>
            <a:ext cx="6511784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IE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Delaunay Triangulation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分成三角形区域</a:t>
            </a:r>
            <a:endParaRPr lang="en-US" altLang="zh-CN" sz="2000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1079418" y="1071565"/>
            <a:ext cx="2502541" cy="423548"/>
            <a:chOff x="1188069" y="1551212"/>
            <a:chExt cx="2502541" cy="423548"/>
          </a:xfrm>
        </p:grpSpPr>
        <p:sp>
          <p:nvSpPr>
            <p:cNvPr id="56" name="矩形 55"/>
            <p:cNvSpPr/>
            <p:nvPr/>
          </p:nvSpPr>
          <p:spPr>
            <a:xfrm>
              <a:off x="1188069" y="1551212"/>
              <a:ext cx="2502541" cy="423548"/>
            </a:xfrm>
            <a:prstGeom prst="rect">
              <a:avLst/>
            </a:prstGeom>
            <a:solidFill>
              <a:srgbClr val="508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1202239" y="1562931"/>
              <a:ext cx="95410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目标：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833930" y="4593062"/>
            <a:ext cx="8756058" cy="499624"/>
            <a:chOff x="1833930" y="4593062"/>
            <a:chExt cx="8756058" cy="499624"/>
          </a:xfrm>
        </p:grpSpPr>
        <p:sp>
          <p:nvSpPr>
            <p:cNvPr id="52" name="矩形 51"/>
            <p:cNvSpPr/>
            <p:nvPr/>
          </p:nvSpPr>
          <p:spPr>
            <a:xfrm>
              <a:off x="1833930" y="4593062"/>
              <a:ext cx="8756058" cy="4996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kern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RGB</a:t>
              </a:r>
              <a:r>
                <a:rPr lang="zh-CN" altLang="en-US" sz="2000" kern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加权</a:t>
              </a:r>
              <a:endParaRPr lang="en-US" altLang="zh-CN" sz="20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1062" y="4672499"/>
              <a:ext cx="2373086" cy="415290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812" y="1478433"/>
            <a:ext cx="4926136" cy="330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3" grpId="0" animBg="1"/>
      <p:bldP spid="44" grpId="0" animBg="1"/>
      <p:bldP spid="46" grpId="0" animBg="1"/>
      <p:bldP spid="6" grpId="0"/>
      <p:bldP spid="48" grpId="0"/>
      <p:bldP spid="5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1826288" y="207944"/>
            <a:ext cx="65598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400" b="1" kern="0" dirty="0" smtClean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算法</a:t>
            </a:r>
            <a:r>
              <a:rPr lang="en-US" altLang="zh-CN" sz="2400" b="1" kern="0" dirty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en-US" altLang="zh-CN" sz="2400" b="1" kern="0" dirty="0" smtClean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.Moving Least Squares Deformation</a:t>
            </a:r>
            <a:endParaRPr lang="zh-CN" altLang="zh-CN" b="1" kern="100" dirty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0" name="任意多边形 69"/>
          <p:cNvSpPr/>
          <p:nvPr/>
        </p:nvSpPr>
        <p:spPr>
          <a:xfrm>
            <a:off x="561878" y="5459183"/>
            <a:ext cx="1379382" cy="1436917"/>
          </a:xfrm>
          <a:custGeom>
            <a:avLst/>
            <a:gdLst>
              <a:gd name="connsiteX0" fmla="*/ 988221 w 1379382"/>
              <a:gd name="connsiteY0" fmla="*/ 0 h 1436917"/>
              <a:gd name="connsiteX1" fmla="*/ 1010406 w 1379382"/>
              <a:gd name="connsiteY1" fmla="*/ 15258 h 1436917"/>
              <a:gd name="connsiteX2" fmla="*/ 1238011 w 1379382"/>
              <a:gd name="connsiteY2" fmla="*/ 370872 h 1436917"/>
              <a:gd name="connsiteX3" fmla="*/ 1235427 w 1379382"/>
              <a:gd name="connsiteY3" fmla="*/ 372649 h 1436917"/>
              <a:gd name="connsiteX4" fmla="*/ 1289073 w 1379382"/>
              <a:gd name="connsiteY4" fmla="*/ 450653 h 1436917"/>
              <a:gd name="connsiteX5" fmla="*/ 1379382 w 1379382"/>
              <a:gd name="connsiteY5" fmla="*/ 591754 h 1436917"/>
              <a:gd name="connsiteX6" fmla="*/ 798132 w 1379382"/>
              <a:gd name="connsiteY6" fmla="*/ 1436917 h 1436917"/>
              <a:gd name="connsiteX7" fmla="*/ 0 w 1379382"/>
              <a:gd name="connsiteY7" fmla="*/ 1436917 h 1436917"/>
              <a:gd name="connsiteX8" fmla="*/ 988221 w 1379382"/>
              <a:gd name="connsiteY8" fmla="*/ 0 h 143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9382" h="1436917">
                <a:moveTo>
                  <a:pt x="988221" y="0"/>
                </a:moveTo>
                <a:lnTo>
                  <a:pt x="1010406" y="15258"/>
                </a:lnTo>
                <a:lnTo>
                  <a:pt x="1238011" y="370872"/>
                </a:lnTo>
                <a:lnTo>
                  <a:pt x="1235427" y="372649"/>
                </a:lnTo>
                <a:lnTo>
                  <a:pt x="1289073" y="450653"/>
                </a:lnTo>
                <a:lnTo>
                  <a:pt x="1379382" y="591754"/>
                </a:lnTo>
                <a:lnTo>
                  <a:pt x="798132" y="1436917"/>
                </a:lnTo>
                <a:lnTo>
                  <a:pt x="0" y="1436917"/>
                </a:lnTo>
                <a:lnTo>
                  <a:pt x="988221" y="0"/>
                </a:lnTo>
                <a:close/>
              </a:path>
            </a:pathLst>
          </a:custGeom>
          <a:solidFill>
            <a:srgbClr val="EE8F82">
              <a:alpha val="25000"/>
            </a:srgbClr>
          </a:solidFill>
          <a:ln>
            <a:solidFill>
              <a:srgbClr val="EED9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 68"/>
          <p:cNvSpPr/>
          <p:nvPr/>
        </p:nvSpPr>
        <p:spPr>
          <a:xfrm>
            <a:off x="1950042" y="5459184"/>
            <a:ext cx="1377333" cy="1436916"/>
          </a:xfrm>
          <a:custGeom>
            <a:avLst/>
            <a:gdLst>
              <a:gd name="connsiteX0" fmla="*/ 389113 w 1377333"/>
              <a:gd name="connsiteY0" fmla="*/ 0 h 1436916"/>
              <a:gd name="connsiteX1" fmla="*/ 1377333 w 1377333"/>
              <a:gd name="connsiteY1" fmla="*/ 1436916 h 1436916"/>
              <a:gd name="connsiteX2" fmla="*/ 579200 w 1377333"/>
              <a:gd name="connsiteY2" fmla="*/ 1436916 h 1436916"/>
              <a:gd name="connsiteX3" fmla="*/ 0 w 1377333"/>
              <a:gd name="connsiteY3" fmla="*/ 594733 h 1436916"/>
              <a:gd name="connsiteX4" fmla="*/ 373996 w 1377333"/>
              <a:gd name="connsiteY4" fmla="*/ 10397 h 1436916"/>
              <a:gd name="connsiteX5" fmla="*/ 389113 w 1377333"/>
              <a:gd name="connsiteY5" fmla="*/ 0 h 143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7333" h="1436916">
                <a:moveTo>
                  <a:pt x="389113" y="0"/>
                </a:moveTo>
                <a:lnTo>
                  <a:pt x="1377333" y="1436916"/>
                </a:lnTo>
                <a:lnTo>
                  <a:pt x="579200" y="1436916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F1DBCC"/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9" name="任意多边形 818"/>
          <p:cNvSpPr/>
          <p:nvPr/>
        </p:nvSpPr>
        <p:spPr>
          <a:xfrm flipV="1">
            <a:off x="5466342" y="5123204"/>
            <a:ext cx="1608398" cy="1772896"/>
          </a:xfrm>
          <a:custGeom>
            <a:avLst/>
            <a:gdLst>
              <a:gd name="connsiteX0" fmla="*/ 1219285 w 1608398"/>
              <a:gd name="connsiteY0" fmla="*/ 1772896 h 1772896"/>
              <a:gd name="connsiteX1" fmla="*/ 1234402 w 1608398"/>
              <a:gd name="connsiteY1" fmla="*/ 1762499 h 1772896"/>
              <a:gd name="connsiteX2" fmla="*/ 1608398 w 1608398"/>
              <a:gd name="connsiteY2" fmla="*/ 1178163 h 1772896"/>
              <a:gd name="connsiteX3" fmla="*/ 798132 w 1608398"/>
              <a:gd name="connsiteY3" fmla="*/ 0 h 1772896"/>
              <a:gd name="connsiteX4" fmla="*/ 0 w 1608398"/>
              <a:gd name="connsiteY4" fmla="*/ 0 h 1772896"/>
              <a:gd name="connsiteX5" fmla="*/ 1219285 w 1608398"/>
              <a:gd name="connsiteY5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08398" h="1772896">
                <a:moveTo>
                  <a:pt x="1219285" y="1772896"/>
                </a:moveTo>
                <a:lnTo>
                  <a:pt x="1234402" y="1762499"/>
                </a:lnTo>
                <a:lnTo>
                  <a:pt x="1608398" y="1178163"/>
                </a:lnTo>
                <a:lnTo>
                  <a:pt x="798132" y="0"/>
                </a:lnTo>
                <a:lnTo>
                  <a:pt x="0" y="0"/>
                </a:lnTo>
                <a:lnTo>
                  <a:pt x="1219285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0" name="任意多边形 519"/>
          <p:cNvSpPr/>
          <p:nvPr/>
        </p:nvSpPr>
        <p:spPr>
          <a:xfrm>
            <a:off x="10576104" y="286921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49000"/>
            </a:srgbClr>
          </a:solidFill>
          <a:ln>
            <a:solidFill>
              <a:srgbClr val="DF9B83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6" name="任意多边形 685"/>
          <p:cNvSpPr/>
          <p:nvPr/>
        </p:nvSpPr>
        <p:spPr>
          <a:xfrm>
            <a:off x="9482391" y="0"/>
            <a:ext cx="1474363" cy="1578002"/>
          </a:xfrm>
          <a:custGeom>
            <a:avLst/>
            <a:gdLst>
              <a:gd name="connsiteX0" fmla="*/ 0 w 1474363"/>
              <a:gd name="connsiteY0" fmla="*/ 0 h 1578002"/>
              <a:gd name="connsiteX1" fmla="*/ 798133 w 1474363"/>
              <a:gd name="connsiteY1" fmla="*/ 0 h 1578002"/>
              <a:gd name="connsiteX2" fmla="*/ 1474363 w 1474363"/>
              <a:gd name="connsiteY2" fmla="*/ 983269 h 1578002"/>
              <a:gd name="connsiteX3" fmla="*/ 1100367 w 1474363"/>
              <a:gd name="connsiteY3" fmla="*/ 1567605 h 1578002"/>
              <a:gd name="connsiteX4" fmla="*/ 1085250 w 1474363"/>
              <a:gd name="connsiteY4" fmla="*/ 1578002 h 1578002"/>
              <a:gd name="connsiteX5" fmla="*/ 0 w 1474363"/>
              <a:gd name="connsiteY5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4363" h="1578002">
                <a:moveTo>
                  <a:pt x="0" y="0"/>
                </a:moveTo>
                <a:lnTo>
                  <a:pt x="798133" y="0"/>
                </a:lnTo>
                <a:lnTo>
                  <a:pt x="1474363" y="983269"/>
                </a:lnTo>
                <a:lnTo>
                  <a:pt x="1100367" y="1567605"/>
                </a:lnTo>
                <a:lnTo>
                  <a:pt x="1085250" y="1578002"/>
                </a:lnTo>
                <a:lnTo>
                  <a:pt x="0" y="0"/>
                </a:lnTo>
                <a:close/>
              </a:path>
            </a:pathLst>
          </a:custGeom>
          <a:solidFill>
            <a:srgbClr val="E7B05E">
              <a:alpha val="25000"/>
            </a:srgbClr>
          </a:solidFill>
          <a:ln>
            <a:solidFill>
              <a:srgbClr val="EFE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任意多边形 83"/>
          <p:cNvSpPr/>
          <p:nvPr/>
        </p:nvSpPr>
        <p:spPr>
          <a:xfrm>
            <a:off x="10965534" y="0"/>
            <a:ext cx="1238362" cy="1578002"/>
          </a:xfrm>
          <a:custGeom>
            <a:avLst/>
            <a:gdLst>
              <a:gd name="connsiteX0" fmla="*/ 678279 w 1238362"/>
              <a:gd name="connsiteY0" fmla="*/ 0 h 1578002"/>
              <a:gd name="connsiteX1" fmla="*/ 1238362 w 1238362"/>
              <a:gd name="connsiteY1" fmla="*/ 0 h 1578002"/>
              <a:gd name="connsiteX2" fmla="*/ 1238362 w 1238362"/>
              <a:gd name="connsiteY2" fmla="*/ 346134 h 1578002"/>
              <a:gd name="connsiteX3" fmla="*/ 391161 w 1238362"/>
              <a:gd name="connsiteY3" fmla="*/ 1578002 h 1578002"/>
              <a:gd name="connsiteX4" fmla="*/ 368976 w 1238362"/>
              <a:gd name="connsiteY4" fmla="*/ 1562744 h 1578002"/>
              <a:gd name="connsiteX5" fmla="*/ 141371 w 1238362"/>
              <a:gd name="connsiteY5" fmla="*/ 1207130 h 1578002"/>
              <a:gd name="connsiteX6" fmla="*/ 143955 w 1238362"/>
              <a:gd name="connsiteY6" fmla="*/ 1205353 h 1578002"/>
              <a:gd name="connsiteX7" fmla="*/ 90309 w 1238362"/>
              <a:gd name="connsiteY7" fmla="*/ 1127349 h 1578002"/>
              <a:gd name="connsiteX8" fmla="*/ 0 w 1238362"/>
              <a:gd name="connsiteY8" fmla="*/ 986248 h 1578002"/>
              <a:gd name="connsiteX9" fmla="*/ 678279 w 1238362"/>
              <a:gd name="connsiteY9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8362" h="1578002">
                <a:moveTo>
                  <a:pt x="678279" y="0"/>
                </a:moveTo>
                <a:lnTo>
                  <a:pt x="1238362" y="0"/>
                </a:lnTo>
                <a:lnTo>
                  <a:pt x="1238362" y="346134"/>
                </a:lnTo>
                <a:lnTo>
                  <a:pt x="391161" y="1578002"/>
                </a:lnTo>
                <a:lnTo>
                  <a:pt x="368976" y="1562744"/>
                </a:lnTo>
                <a:lnTo>
                  <a:pt x="141371" y="1207130"/>
                </a:lnTo>
                <a:lnTo>
                  <a:pt x="143955" y="1205353"/>
                </a:lnTo>
                <a:lnTo>
                  <a:pt x="90309" y="1127349"/>
                </a:lnTo>
                <a:lnTo>
                  <a:pt x="0" y="986248"/>
                </a:lnTo>
                <a:lnTo>
                  <a:pt x="678279" y="0"/>
                </a:lnTo>
                <a:close/>
              </a:path>
            </a:pathLst>
          </a:custGeom>
          <a:solidFill>
            <a:srgbClr val="EFE3C2">
              <a:alpha val="71000"/>
            </a:srgbClr>
          </a:solidFill>
          <a:ln>
            <a:solidFill>
              <a:srgbClr val="EEE6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4" name="任意多边形 703"/>
          <p:cNvSpPr/>
          <p:nvPr/>
        </p:nvSpPr>
        <p:spPr>
          <a:xfrm>
            <a:off x="11202884" y="1946822"/>
            <a:ext cx="798132" cy="1160519"/>
          </a:xfrm>
          <a:custGeom>
            <a:avLst/>
            <a:gdLst>
              <a:gd name="connsiteX0" fmla="*/ 399066 w 798132"/>
              <a:gd name="connsiteY0" fmla="*/ 0 h 1160519"/>
              <a:gd name="connsiteX1" fmla="*/ 798132 w 798132"/>
              <a:gd name="connsiteY1" fmla="*/ 580260 h 1160519"/>
              <a:gd name="connsiteX2" fmla="*/ 399066 w 798132"/>
              <a:gd name="connsiteY2" fmla="*/ 1160519 h 1160519"/>
              <a:gd name="connsiteX3" fmla="*/ 0 w 798132"/>
              <a:gd name="connsiteY3" fmla="*/ 580260 h 1160519"/>
              <a:gd name="connsiteX4" fmla="*/ 399066 w 798132"/>
              <a:gd name="connsiteY4" fmla="*/ 0 h 116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132" h="1160519">
                <a:moveTo>
                  <a:pt x="399066" y="0"/>
                </a:moveTo>
                <a:lnTo>
                  <a:pt x="798132" y="580260"/>
                </a:lnTo>
                <a:lnTo>
                  <a:pt x="399066" y="1160519"/>
                </a:lnTo>
                <a:lnTo>
                  <a:pt x="0" y="580260"/>
                </a:lnTo>
                <a:lnTo>
                  <a:pt x="399066" y="0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11601950" y="1071565"/>
            <a:ext cx="601946" cy="1455517"/>
          </a:xfrm>
          <a:custGeom>
            <a:avLst/>
            <a:gdLst>
              <a:gd name="connsiteX0" fmla="*/ 601946 w 601946"/>
              <a:gd name="connsiteY0" fmla="*/ 0 h 1455517"/>
              <a:gd name="connsiteX1" fmla="*/ 601946 w 601946"/>
              <a:gd name="connsiteY1" fmla="*/ 1160520 h 1455517"/>
              <a:gd name="connsiteX2" fmla="*/ 399066 w 601946"/>
              <a:gd name="connsiteY2" fmla="*/ 1455517 h 1455517"/>
              <a:gd name="connsiteX3" fmla="*/ 0 w 601946"/>
              <a:gd name="connsiteY3" fmla="*/ 875257 h 1455517"/>
              <a:gd name="connsiteX4" fmla="*/ 601946 w 601946"/>
              <a:gd name="connsiteY4" fmla="*/ 0 h 145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7">
                <a:moveTo>
                  <a:pt x="601946" y="0"/>
                </a:moveTo>
                <a:lnTo>
                  <a:pt x="601946" y="1160520"/>
                </a:lnTo>
                <a:lnTo>
                  <a:pt x="399066" y="1455517"/>
                </a:lnTo>
                <a:lnTo>
                  <a:pt x="0" y="875257"/>
                </a:lnTo>
                <a:lnTo>
                  <a:pt x="601946" y="0"/>
                </a:lnTo>
                <a:close/>
              </a:path>
            </a:pathLst>
          </a:custGeom>
          <a:solidFill>
            <a:srgbClr val="EBCEBC"/>
          </a:solidFill>
          <a:ln>
            <a:solidFill>
              <a:srgbClr val="EACD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0" name="任意多边形 699"/>
          <p:cNvSpPr/>
          <p:nvPr/>
        </p:nvSpPr>
        <p:spPr>
          <a:xfrm>
            <a:off x="10965534" y="1590209"/>
            <a:ext cx="636416" cy="936872"/>
          </a:xfrm>
          <a:custGeom>
            <a:avLst/>
            <a:gdLst>
              <a:gd name="connsiteX0" fmla="*/ 391161 w 636416"/>
              <a:gd name="connsiteY0" fmla="*/ 0 h 936872"/>
              <a:gd name="connsiteX1" fmla="*/ 636416 w 636416"/>
              <a:gd name="connsiteY1" fmla="*/ 356612 h 936872"/>
              <a:gd name="connsiteX2" fmla="*/ 237350 w 636416"/>
              <a:gd name="connsiteY2" fmla="*/ 936872 h 936872"/>
              <a:gd name="connsiteX3" fmla="*/ 0 w 636416"/>
              <a:gd name="connsiteY3" fmla="*/ 591754 h 936872"/>
              <a:gd name="connsiteX4" fmla="*/ 90309 w 636416"/>
              <a:gd name="connsiteY4" fmla="*/ 450653 h 936872"/>
              <a:gd name="connsiteX5" fmla="*/ 143955 w 636416"/>
              <a:gd name="connsiteY5" fmla="*/ 372649 h 936872"/>
              <a:gd name="connsiteX6" fmla="*/ 141371 w 636416"/>
              <a:gd name="connsiteY6" fmla="*/ 370872 h 936872"/>
              <a:gd name="connsiteX7" fmla="*/ 368976 w 636416"/>
              <a:gd name="connsiteY7" fmla="*/ 15258 h 936872"/>
              <a:gd name="connsiteX8" fmla="*/ 391161 w 636416"/>
              <a:gd name="connsiteY8" fmla="*/ 0 h 93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2">
                <a:moveTo>
                  <a:pt x="391161" y="0"/>
                </a:moveTo>
                <a:lnTo>
                  <a:pt x="636416" y="356612"/>
                </a:lnTo>
                <a:lnTo>
                  <a:pt x="237350" y="936872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D2DBC4"/>
          </a:solidFill>
          <a:ln>
            <a:solidFill>
              <a:srgbClr val="D3DD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9" name="任意多边形 698"/>
          <p:cNvSpPr/>
          <p:nvPr/>
        </p:nvSpPr>
        <p:spPr>
          <a:xfrm>
            <a:off x="10965534" y="2527082"/>
            <a:ext cx="636416" cy="936871"/>
          </a:xfrm>
          <a:custGeom>
            <a:avLst/>
            <a:gdLst>
              <a:gd name="connsiteX0" fmla="*/ 237350 w 636416"/>
              <a:gd name="connsiteY0" fmla="*/ 0 h 936871"/>
              <a:gd name="connsiteX1" fmla="*/ 636416 w 636416"/>
              <a:gd name="connsiteY1" fmla="*/ 580259 h 936871"/>
              <a:gd name="connsiteX2" fmla="*/ 391161 w 636416"/>
              <a:gd name="connsiteY2" fmla="*/ 936871 h 936871"/>
              <a:gd name="connsiteX3" fmla="*/ 368976 w 636416"/>
              <a:gd name="connsiteY3" fmla="*/ 921613 h 936871"/>
              <a:gd name="connsiteX4" fmla="*/ 141371 w 636416"/>
              <a:gd name="connsiteY4" fmla="*/ 565999 h 936871"/>
              <a:gd name="connsiteX5" fmla="*/ 143955 w 636416"/>
              <a:gd name="connsiteY5" fmla="*/ 564222 h 936871"/>
              <a:gd name="connsiteX6" fmla="*/ 90309 w 636416"/>
              <a:gd name="connsiteY6" fmla="*/ 486218 h 936871"/>
              <a:gd name="connsiteX7" fmla="*/ 0 w 636416"/>
              <a:gd name="connsiteY7" fmla="*/ 345117 h 936871"/>
              <a:gd name="connsiteX8" fmla="*/ 237350 w 636416"/>
              <a:gd name="connsiteY8" fmla="*/ 0 h 93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1">
                <a:moveTo>
                  <a:pt x="237350" y="0"/>
                </a:moveTo>
                <a:lnTo>
                  <a:pt x="636416" y="580259"/>
                </a:lnTo>
                <a:lnTo>
                  <a:pt x="391161" y="936871"/>
                </a:lnTo>
                <a:lnTo>
                  <a:pt x="368976" y="921613"/>
                </a:lnTo>
                <a:lnTo>
                  <a:pt x="141371" y="565999"/>
                </a:lnTo>
                <a:lnTo>
                  <a:pt x="143955" y="564222"/>
                </a:lnTo>
                <a:lnTo>
                  <a:pt x="90309" y="486218"/>
                </a:lnTo>
                <a:lnTo>
                  <a:pt x="0" y="345117"/>
                </a:lnTo>
                <a:lnTo>
                  <a:pt x="237350" y="0"/>
                </a:lnTo>
                <a:close/>
              </a:path>
            </a:pathLst>
          </a:custGeom>
          <a:solidFill>
            <a:srgbClr val="E9CCBA"/>
          </a:solidFill>
          <a:ln>
            <a:solidFill>
              <a:srgbClr val="EAC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 93"/>
          <p:cNvSpPr/>
          <p:nvPr/>
        </p:nvSpPr>
        <p:spPr>
          <a:xfrm>
            <a:off x="11601950" y="2527081"/>
            <a:ext cx="601946" cy="1455516"/>
          </a:xfrm>
          <a:custGeom>
            <a:avLst/>
            <a:gdLst>
              <a:gd name="connsiteX0" fmla="*/ 399066 w 601946"/>
              <a:gd name="connsiteY0" fmla="*/ 0 h 1455516"/>
              <a:gd name="connsiteX1" fmla="*/ 601946 w 601946"/>
              <a:gd name="connsiteY1" fmla="*/ 294997 h 1455516"/>
              <a:gd name="connsiteX2" fmla="*/ 601946 w 601946"/>
              <a:gd name="connsiteY2" fmla="*/ 1455516 h 1455516"/>
              <a:gd name="connsiteX3" fmla="*/ 0 w 601946"/>
              <a:gd name="connsiteY3" fmla="*/ 580259 h 1455516"/>
              <a:gd name="connsiteX4" fmla="*/ 399066 w 601946"/>
              <a:gd name="connsiteY4" fmla="*/ 0 h 145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6">
                <a:moveTo>
                  <a:pt x="399066" y="0"/>
                </a:moveTo>
                <a:lnTo>
                  <a:pt x="601946" y="294997"/>
                </a:lnTo>
                <a:lnTo>
                  <a:pt x="601946" y="1455516"/>
                </a:lnTo>
                <a:lnTo>
                  <a:pt x="0" y="580259"/>
                </a:lnTo>
                <a:lnTo>
                  <a:pt x="399066" y="0"/>
                </a:lnTo>
                <a:close/>
              </a:path>
            </a:pathLst>
          </a:custGeom>
          <a:solidFill>
            <a:srgbClr val="D3DDC7"/>
          </a:solidFill>
          <a:ln>
            <a:solidFill>
              <a:srgbClr val="D3D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3" name="任意多边形 522"/>
          <p:cNvSpPr/>
          <p:nvPr/>
        </p:nvSpPr>
        <p:spPr>
          <a:xfrm>
            <a:off x="10576104" y="98326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6000"/>
            </a:srgbClr>
          </a:solidFill>
          <a:ln>
            <a:solidFill>
              <a:srgbClr val="EBD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任意多边形 528"/>
          <p:cNvSpPr/>
          <p:nvPr/>
        </p:nvSpPr>
        <p:spPr>
          <a:xfrm flipV="1">
            <a:off x="10576104" y="159020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8A378">
              <a:alpha val="53000"/>
            </a:srgbClr>
          </a:solidFill>
          <a:ln>
            <a:solidFill>
              <a:srgbClr val="B3C4A5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2444778" y="4491806"/>
            <a:ext cx="1946374" cy="2416275"/>
          </a:xfrm>
          <a:custGeom>
            <a:avLst/>
            <a:gdLst>
              <a:gd name="connsiteX0" fmla="*/ 1555213 w 1946374"/>
              <a:gd name="connsiteY0" fmla="*/ 0 h 2416275"/>
              <a:gd name="connsiteX1" fmla="*/ 1577398 w 1946374"/>
              <a:gd name="connsiteY1" fmla="*/ 15258 h 2416275"/>
              <a:gd name="connsiteX2" fmla="*/ 1805003 w 1946374"/>
              <a:gd name="connsiteY2" fmla="*/ 370872 h 2416275"/>
              <a:gd name="connsiteX3" fmla="*/ 1802419 w 1946374"/>
              <a:gd name="connsiteY3" fmla="*/ 372649 h 2416275"/>
              <a:gd name="connsiteX4" fmla="*/ 1856065 w 1946374"/>
              <a:gd name="connsiteY4" fmla="*/ 450653 h 2416275"/>
              <a:gd name="connsiteX5" fmla="*/ 1946374 w 1946374"/>
              <a:gd name="connsiteY5" fmla="*/ 591754 h 2416275"/>
              <a:gd name="connsiteX6" fmla="*/ 691584 w 1946374"/>
              <a:gd name="connsiteY6" fmla="*/ 2416275 h 2416275"/>
              <a:gd name="connsiteX7" fmla="*/ 106548 w 1946374"/>
              <a:gd name="connsiteY7" fmla="*/ 2416275 h 2416275"/>
              <a:gd name="connsiteX8" fmla="*/ 0 w 1946374"/>
              <a:gd name="connsiteY8" fmla="*/ 2261349 h 2416275"/>
              <a:gd name="connsiteX9" fmla="*/ 1555213 w 1946374"/>
              <a:gd name="connsiteY9" fmla="*/ 0 h 241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46374" h="2416275">
                <a:moveTo>
                  <a:pt x="1555213" y="0"/>
                </a:moveTo>
                <a:lnTo>
                  <a:pt x="1577398" y="15258"/>
                </a:lnTo>
                <a:lnTo>
                  <a:pt x="1805003" y="370872"/>
                </a:lnTo>
                <a:lnTo>
                  <a:pt x="1802419" y="372649"/>
                </a:lnTo>
                <a:lnTo>
                  <a:pt x="1856065" y="450653"/>
                </a:lnTo>
                <a:lnTo>
                  <a:pt x="1946374" y="591754"/>
                </a:lnTo>
                <a:lnTo>
                  <a:pt x="691584" y="2416275"/>
                </a:lnTo>
                <a:lnTo>
                  <a:pt x="106548" y="2416275"/>
                </a:lnTo>
                <a:lnTo>
                  <a:pt x="0" y="2261349"/>
                </a:lnTo>
                <a:lnTo>
                  <a:pt x="15552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4399934" y="4491806"/>
            <a:ext cx="2050873" cy="2416274"/>
          </a:xfrm>
          <a:custGeom>
            <a:avLst/>
            <a:gdLst>
              <a:gd name="connsiteX0" fmla="*/ 389113 w 2050873"/>
              <a:gd name="connsiteY0" fmla="*/ 0 h 2416274"/>
              <a:gd name="connsiteX1" fmla="*/ 2050873 w 2050873"/>
              <a:gd name="connsiteY1" fmla="*/ 2416274 h 2416274"/>
              <a:gd name="connsiteX2" fmla="*/ 1252741 w 2050873"/>
              <a:gd name="connsiteY2" fmla="*/ 2416274 h 2416274"/>
              <a:gd name="connsiteX3" fmla="*/ 0 w 2050873"/>
              <a:gd name="connsiteY3" fmla="*/ 594733 h 2416274"/>
              <a:gd name="connsiteX4" fmla="*/ 373996 w 2050873"/>
              <a:gd name="connsiteY4" fmla="*/ 10397 h 2416274"/>
              <a:gd name="connsiteX5" fmla="*/ 389113 w 2050873"/>
              <a:gd name="connsiteY5" fmla="*/ 0 h 241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50873" h="2416274">
                <a:moveTo>
                  <a:pt x="389113" y="0"/>
                </a:moveTo>
                <a:lnTo>
                  <a:pt x="2050873" y="2416274"/>
                </a:lnTo>
                <a:lnTo>
                  <a:pt x="1252741" y="2416274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2344510" y="6762288"/>
            <a:ext cx="200534" cy="145793"/>
          </a:xfrm>
          <a:custGeom>
            <a:avLst/>
            <a:gdLst>
              <a:gd name="connsiteX0" fmla="*/ 100267 w 200534"/>
              <a:gd name="connsiteY0" fmla="*/ 0 h 145793"/>
              <a:gd name="connsiteX1" fmla="*/ 200534 w 200534"/>
              <a:gd name="connsiteY1" fmla="*/ 145793 h 145793"/>
              <a:gd name="connsiteX2" fmla="*/ 0 w 200534"/>
              <a:gd name="connsiteY2" fmla="*/ 145793 h 145793"/>
              <a:gd name="connsiteX3" fmla="*/ 100267 w 200534"/>
              <a:gd name="connsiteY3" fmla="*/ 0 h 14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534" h="145793">
                <a:moveTo>
                  <a:pt x="100267" y="0"/>
                </a:moveTo>
                <a:lnTo>
                  <a:pt x="200534" y="145793"/>
                </a:lnTo>
                <a:lnTo>
                  <a:pt x="0" y="145793"/>
                </a:lnTo>
                <a:lnTo>
                  <a:pt x="100267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-35280" y="4818139"/>
            <a:ext cx="1017046" cy="2052322"/>
          </a:xfrm>
          <a:custGeom>
            <a:avLst/>
            <a:gdLst>
              <a:gd name="connsiteX0" fmla="*/ 0 w 1017046"/>
              <a:gd name="connsiteY0" fmla="*/ 0 h 2052322"/>
              <a:gd name="connsiteX1" fmla="*/ 1017046 w 1017046"/>
              <a:gd name="connsiteY1" fmla="*/ 1478830 h 2052322"/>
              <a:gd name="connsiteX2" fmla="*/ 613325 w 1017046"/>
              <a:gd name="connsiteY2" fmla="*/ 2052322 h 2052322"/>
              <a:gd name="connsiteX3" fmla="*/ 0 w 1017046"/>
              <a:gd name="connsiteY3" fmla="*/ 1160520 h 2052322"/>
              <a:gd name="connsiteX4" fmla="*/ 0 w 1017046"/>
              <a:gd name="connsiteY4" fmla="*/ 0 h 205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046" h="2052322">
                <a:moveTo>
                  <a:pt x="0" y="0"/>
                </a:moveTo>
                <a:lnTo>
                  <a:pt x="1017046" y="1478830"/>
                </a:lnTo>
                <a:lnTo>
                  <a:pt x="613325" y="2052322"/>
                </a:lnTo>
                <a:lnTo>
                  <a:pt x="0" y="1160520"/>
                </a:lnTo>
                <a:lnTo>
                  <a:pt x="0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3D4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2" name="任意多边形 811"/>
          <p:cNvSpPr/>
          <p:nvPr/>
        </p:nvSpPr>
        <p:spPr>
          <a:xfrm flipV="1">
            <a:off x="4397479" y="5881804"/>
            <a:ext cx="1088729" cy="1014296"/>
          </a:xfrm>
          <a:custGeom>
            <a:avLst/>
            <a:gdLst>
              <a:gd name="connsiteX0" fmla="*/ 391161 w 1088729"/>
              <a:gd name="connsiteY0" fmla="*/ 1014296 h 1014296"/>
              <a:gd name="connsiteX1" fmla="*/ 1088729 w 1088729"/>
              <a:gd name="connsiteY1" fmla="*/ 0 h 1014296"/>
              <a:gd name="connsiteX2" fmla="*/ 290598 w 1088729"/>
              <a:gd name="connsiteY2" fmla="*/ 0 h 1014296"/>
              <a:gd name="connsiteX3" fmla="*/ 0 w 1088729"/>
              <a:gd name="connsiteY3" fmla="*/ 422542 h 1014296"/>
              <a:gd name="connsiteX4" fmla="*/ 90309 w 1088729"/>
              <a:gd name="connsiteY4" fmla="*/ 563643 h 1014296"/>
              <a:gd name="connsiteX5" fmla="*/ 143955 w 1088729"/>
              <a:gd name="connsiteY5" fmla="*/ 641647 h 1014296"/>
              <a:gd name="connsiteX6" fmla="*/ 141371 w 1088729"/>
              <a:gd name="connsiteY6" fmla="*/ 643424 h 1014296"/>
              <a:gd name="connsiteX7" fmla="*/ 368976 w 1088729"/>
              <a:gd name="connsiteY7" fmla="*/ 999038 h 1014296"/>
              <a:gd name="connsiteX8" fmla="*/ 391161 w 1088729"/>
              <a:gd name="connsiteY8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29" h="1014296">
                <a:moveTo>
                  <a:pt x="391161" y="1014296"/>
                </a:moveTo>
                <a:lnTo>
                  <a:pt x="1088729" y="0"/>
                </a:lnTo>
                <a:lnTo>
                  <a:pt x="290598" y="0"/>
                </a:lnTo>
                <a:lnTo>
                  <a:pt x="0" y="422542"/>
                </a:lnTo>
                <a:lnTo>
                  <a:pt x="90309" y="563643"/>
                </a:lnTo>
                <a:lnTo>
                  <a:pt x="143955" y="641647"/>
                </a:lnTo>
                <a:lnTo>
                  <a:pt x="141371" y="643424"/>
                </a:lnTo>
                <a:lnTo>
                  <a:pt x="368976" y="999038"/>
                </a:lnTo>
                <a:lnTo>
                  <a:pt x="391161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8" name="任意多边形 637"/>
          <p:cNvSpPr/>
          <p:nvPr/>
        </p:nvSpPr>
        <p:spPr>
          <a:xfrm flipV="1">
            <a:off x="4008048" y="58818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35000"/>
            </a:srgbClr>
          </a:solidFill>
          <a:ln>
            <a:solidFill>
              <a:srgbClr val="E6C6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1" name="任意多边形 660"/>
          <p:cNvSpPr/>
          <p:nvPr/>
        </p:nvSpPr>
        <p:spPr>
          <a:xfrm flipV="1">
            <a:off x="10822507" y="549545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508799">
              <a:alpha val="35000"/>
            </a:srgbClr>
          </a:solidFill>
          <a:ln>
            <a:solidFill>
              <a:srgbClr val="B5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6" name="任意多边形 665"/>
          <p:cNvSpPr/>
          <p:nvPr/>
        </p:nvSpPr>
        <p:spPr>
          <a:xfrm>
            <a:off x="9861917" y="5495459"/>
            <a:ext cx="1341240" cy="1384436"/>
          </a:xfrm>
          <a:custGeom>
            <a:avLst/>
            <a:gdLst>
              <a:gd name="connsiteX0" fmla="*/ 952127 w 1341240"/>
              <a:gd name="connsiteY0" fmla="*/ 0 h 1384436"/>
              <a:gd name="connsiteX1" fmla="*/ 967244 w 1341240"/>
              <a:gd name="connsiteY1" fmla="*/ 10397 h 1384436"/>
              <a:gd name="connsiteX2" fmla="*/ 1341240 w 1341240"/>
              <a:gd name="connsiteY2" fmla="*/ 594733 h 1384436"/>
              <a:gd name="connsiteX3" fmla="*/ 798132 w 1341240"/>
              <a:gd name="connsiteY3" fmla="*/ 1384436 h 1384436"/>
              <a:gd name="connsiteX4" fmla="*/ 0 w 1341240"/>
              <a:gd name="connsiteY4" fmla="*/ 1384436 h 1384436"/>
              <a:gd name="connsiteX5" fmla="*/ 952127 w 1341240"/>
              <a:gd name="connsiteY5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240" h="1384436">
                <a:moveTo>
                  <a:pt x="952127" y="0"/>
                </a:moveTo>
                <a:lnTo>
                  <a:pt x="967244" y="10397"/>
                </a:lnTo>
                <a:lnTo>
                  <a:pt x="1341240" y="594733"/>
                </a:lnTo>
                <a:lnTo>
                  <a:pt x="798132" y="1384436"/>
                </a:lnTo>
                <a:lnTo>
                  <a:pt x="0" y="1384436"/>
                </a:lnTo>
                <a:lnTo>
                  <a:pt x="952127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4D5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0" name="任意多边形 709"/>
          <p:cNvSpPr/>
          <p:nvPr/>
        </p:nvSpPr>
        <p:spPr>
          <a:xfrm>
            <a:off x="11211938" y="5495459"/>
            <a:ext cx="980063" cy="1384436"/>
          </a:xfrm>
          <a:custGeom>
            <a:avLst/>
            <a:gdLst>
              <a:gd name="connsiteX0" fmla="*/ 391161 w 980063"/>
              <a:gd name="connsiteY0" fmla="*/ 0 h 1384436"/>
              <a:gd name="connsiteX1" fmla="*/ 980063 w 980063"/>
              <a:gd name="connsiteY1" fmla="*/ 856291 h 1384436"/>
              <a:gd name="connsiteX2" fmla="*/ 980063 w 980063"/>
              <a:gd name="connsiteY2" fmla="*/ 1384436 h 1384436"/>
              <a:gd name="connsiteX3" fmla="*/ 545157 w 980063"/>
              <a:gd name="connsiteY3" fmla="*/ 1384436 h 1384436"/>
              <a:gd name="connsiteX4" fmla="*/ 0 w 980063"/>
              <a:gd name="connsiteY4" fmla="*/ 591754 h 1384436"/>
              <a:gd name="connsiteX5" fmla="*/ 90309 w 980063"/>
              <a:gd name="connsiteY5" fmla="*/ 450653 h 1384436"/>
              <a:gd name="connsiteX6" fmla="*/ 143955 w 980063"/>
              <a:gd name="connsiteY6" fmla="*/ 372649 h 1384436"/>
              <a:gd name="connsiteX7" fmla="*/ 141371 w 980063"/>
              <a:gd name="connsiteY7" fmla="*/ 370872 h 1384436"/>
              <a:gd name="connsiteX8" fmla="*/ 368976 w 980063"/>
              <a:gd name="connsiteY8" fmla="*/ 15258 h 1384436"/>
              <a:gd name="connsiteX9" fmla="*/ 391161 w 980063"/>
              <a:gd name="connsiteY9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0063" h="1384436">
                <a:moveTo>
                  <a:pt x="391161" y="0"/>
                </a:moveTo>
                <a:lnTo>
                  <a:pt x="980063" y="856291"/>
                </a:lnTo>
                <a:lnTo>
                  <a:pt x="980063" y="1384436"/>
                </a:lnTo>
                <a:lnTo>
                  <a:pt x="545157" y="1384436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BFD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1" name="任意多边形 670"/>
          <p:cNvSpPr/>
          <p:nvPr/>
        </p:nvSpPr>
        <p:spPr>
          <a:xfrm flipV="1">
            <a:off x="9195717" y="550327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5000"/>
            </a:srgbClr>
          </a:solidFill>
          <a:ln>
            <a:solidFill>
              <a:srgbClr val="EBD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 75"/>
          <p:cNvSpPr/>
          <p:nvPr/>
        </p:nvSpPr>
        <p:spPr>
          <a:xfrm>
            <a:off x="8221119" y="5503275"/>
            <a:ext cx="1355248" cy="1404805"/>
          </a:xfrm>
          <a:custGeom>
            <a:avLst/>
            <a:gdLst>
              <a:gd name="connsiteX0" fmla="*/ 966135 w 1355248"/>
              <a:gd name="connsiteY0" fmla="*/ 0 h 1404805"/>
              <a:gd name="connsiteX1" fmla="*/ 981252 w 1355248"/>
              <a:gd name="connsiteY1" fmla="*/ 10397 h 1404805"/>
              <a:gd name="connsiteX2" fmla="*/ 1355248 w 1355248"/>
              <a:gd name="connsiteY2" fmla="*/ 594733 h 1404805"/>
              <a:gd name="connsiteX3" fmla="*/ 798132 w 1355248"/>
              <a:gd name="connsiteY3" fmla="*/ 1404805 h 1404805"/>
              <a:gd name="connsiteX4" fmla="*/ 0 w 1355248"/>
              <a:gd name="connsiteY4" fmla="*/ 1404805 h 1404805"/>
              <a:gd name="connsiteX5" fmla="*/ 966135 w 1355248"/>
              <a:gd name="connsiteY5" fmla="*/ 0 h 140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5248" h="1404805">
                <a:moveTo>
                  <a:pt x="966135" y="0"/>
                </a:moveTo>
                <a:lnTo>
                  <a:pt x="981252" y="10397"/>
                </a:lnTo>
                <a:lnTo>
                  <a:pt x="1355248" y="594733"/>
                </a:lnTo>
                <a:lnTo>
                  <a:pt x="798132" y="1404805"/>
                </a:lnTo>
                <a:lnTo>
                  <a:pt x="0" y="1404805"/>
                </a:lnTo>
                <a:lnTo>
                  <a:pt x="966135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/>
        </p:nvSpPr>
        <p:spPr>
          <a:xfrm>
            <a:off x="9585148" y="5503275"/>
            <a:ext cx="1352191" cy="1397381"/>
          </a:xfrm>
          <a:custGeom>
            <a:avLst/>
            <a:gdLst>
              <a:gd name="connsiteX0" fmla="*/ 391161 w 1352191"/>
              <a:gd name="connsiteY0" fmla="*/ 0 h 1397381"/>
              <a:gd name="connsiteX1" fmla="*/ 1352191 w 1352191"/>
              <a:gd name="connsiteY1" fmla="*/ 1397381 h 1397381"/>
              <a:gd name="connsiteX2" fmla="*/ 554059 w 1352191"/>
              <a:gd name="connsiteY2" fmla="*/ 1397381 h 1397381"/>
              <a:gd name="connsiteX3" fmla="*/ 0 w 1352191"/>
              <a:gd name="connsiteY3" fmla="*/ 591754 h 1397381"/>
              <a:gd name="connsiteX4" fmla="*/ 90309 w 1352191"/>
              <a:gd name="connsiteY4" fmla="*/ 450653 h 1397381"/>
              <a:gd name="connsiteX5" fmla="*/ 143955 w 1352191"/>
              <a:gd name="connsiteY5" fmla="*/ 372649 h 1397381"/>
              <a:gd name="connsiteX6" fmla="*/ 141371 w 1352191"/>
              <a:gd name="connsiteY6" fmla="*/ 370872 h 1397381"/>
              <a:gd name="connsiteX7" fmla="*/ 368976 w 1352191"/>
              <a:gd name="connsiteY7" fmla="*/ 15258 h 1397381"/>
              <a:gd name="connsiteX8" fmla="*/ 391161 w 1352191"/>
              <a:gd name="connsiteY8" fmla="*/ 0 h 139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2191" h="1397381">
                <a:moveTo>
                  <a:pt x="391161" y="0"/>
                </a:moveTo>
                <a:lnTo>
                  <a:pt x="1352191" y="1397381"/>
                </a:lnTo>
                <a:lnTo>
                  <a:pt x="554059" y="1397381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9" name="任意多边形 788"/>
          <p:cNvSpPr/>
          <p:nvPr/>
        </p:nvSpPr>
        <p:spPr>
          <a:xfrm flipV="1">
            <a:off x="3302696" y="5881804"/>
            <a:ext cx="1086681" cy="1014296"/>
          </a:xfrm>
          <a:custGeom>
            <a:avLst/>
            <a:gdLst>
              <a:gd name="connsiteX0" fmla="*/ 697568 w 1086681"/>
              <a:gd name="connsiteY0" fmla="*/ 1014296 h 1014296"/>
              <a:gd name="connsiteX1" fmla="*/ 712685 w 1086681"/>
              <a:gd name="connsiteY1" fmla="*/ 1003899 h 1014296"/>
              <a:gd name="connsiteX2" fmla="*/ 1086681 w 1086681"/>
              <a:gd name="connsiteY2" fmla="*/ 419563 h 1014296"/>
              <a:gd name="connsiteX3" fmla="*/ 798132 w 1086681"/>
              <a:gd name="connsiteY3" fmla="*/ 0 h 1014296"/>
              <a:gd name="connsiteX4" fmla="*/ 0 w 1086681"/>
              <a:gd name="connsiteY4" fmla="*/ 0 h 1014296"/>
              <a:gd name="connsiteX5" fmla="*/ 697568 w 1086681"/>
              <a:gd name="connsiteY5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6681" h="1014296">
                <a:moveTo>
                  <a:pt x="697568" y="1014296"/>
                </a:moveTo>
                <a:lnTo>
                  <a:pt x="712685" y="1003899"/>
                </a:lnTo>
                <a:lnTo>
                  <a:pt x="1086681" y="419563"/>
                </a:lnTo>
                <a:lnTo>
                  <a:pt x="798132" y="0"/>
                </a:lnTo>
                <a:lnTo>
                  <a:pt x="0" y="0"/>
                </a:lnTo>
                <a:lnTo>
                  <a:pt x="697568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7" name="任意多边形 686"/>
          <p:cNvSpPr/>
          <p:nvPr/>
        </p:nvSpPr>
        <p:spPr>
          <a:xfrm>
            <a:off x="8185355" y="0"/>
            <a:ext cx="2771399" cy="3463952"/>
          </a:xfrm>
          <a:custGeom>
            <a:avLst/>
            <a:gdLst>
              <a:gd name="connsiteX0" fmla="*/ 0 w 2771399"/>
              <a:gd name="connsiteY0" fmla="*/ 0 h 3463952"/>
              <a:gd name="connsiteX1" fmla="*/ 798131 w 2771399"/>
              <a:gd name="connsiteY1" fmla="*/ 0 h 3463952"/>
              <a:gd name="connsiteX2" fmla="*/ 2771399 w 2771399"/>
              <a:gd name="connsiteY2" fmla="*/ 2869219 h 3463952"/>
              <a:gd name="connsiteX3" fmla="*/ 2397403 w 2771399"/>
              <a:gd name="connsiteY3" fmla="*/ 3453555 h 3463952"/>
              <a:gd name="connsiteX4" fmla="*/ 2382286 w 2771399"/>
              <a:gd name="connsiteY4" fmla="*/ 3463952 h 3463952"/>
              <a:gd name="connsiteX5" fmla="*/ 0 w 2771399"/>
              <a:gd name="connsiteY5" fmla="*/ 0 h 3463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1399" h="3463952">
                <a:moveTo>
                  <a:pt x="0" y="0"/>
                </a:moveTo>
                <a:lnTo>
                  <a:pt x="798131" y="0"/>
                </a:lnTo>
                <a:lnTo>
                  <a:pt x="2771399" y="2869219"/>
                </a:lnTo>
                <a:lnTo>
                  <a:pt x="2397403" y="3453555"/>
                </a:lnTo>
                <a:lnTo>
                  <a:pt x="2382286" y="3463952"/>
                </a:lnTo>
                <a:lnTo>
                  <a:pt x="0" y="0"/>
                </a:lnTo>
                <a:close/>
              </a:path>
            </a:pathLst>
          </a:custGeom>
          <a:solidFill>
            <a:srgbClr val="D57053">
              <a:alpha val="30000"/>
            </a:srgbClr>
          </a:solidFill>
          <a:ln>
            <a:solidFill>
              <a:srgbClr val="EAC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5" name="任意多边形 824"/>
          <p:cNvSpPr/>
          <p:nvPr/>
        </p:nvSpPr>
        <p:spPr>
          <a:xfrm flipH="1" flipV="1">
            <a:off x="6913017" y="1590208"/>
            <a:ext cx="4043737" cy="5305892"/>
          </a:xfrm>
          <a:custGeom>
            <a:avLst/>
            <a:gdLst>
              <a:gd name="connsiteX0" fmla="*/ 389113 w 4043737"/>
              <a:gd name="connsiteY0" fmla="*/ 5305892 h 5305892"/>
              <a:gd name="connsiteX1" fmla="*/ 373996 w 4043737"/>
              <a:gd name="connsiteY1" fmla="*/ 5295495 h 5305892"/>
              <a:gd name="connsiteX2" fmla="*/ 0 w 4043737"/>
              <a:gd name="connsiteY2" fmla="*/ 4711159 h 5305892"/>
              <a:gd name="connsiteX3" fmla="*/ 2281471 w 4043737"/>
              <a:gd name="connsiteY3" fmla="*/ 1393799 h 5305892"/>
              <a:gd name="connsiteX4" fmla="*/ 2285250 w 4043737"/>
              <a:gd name="connsiteY4" fmla="*/ 1396398 h 5305892"/>
              <a:gd name="connsiteX5" fmla="*/ 3245605 w 4043737"/>
              <a:gd name="connsiteY5" fmla="*/ 0 h 5305892"/>
              <a:gd name="connsiteX6" fmla="*/ 4043737 w 4043737"/>
              <a:gd name="connsiteY6" fmla="*/ 0 h 5305892"/>
              <a:gd name="connsiteX7" fmla="*/ 1810872 w 4043737"/>
              <a:gd name="connsiteY7" fmla="*/ 3246685 h 5305892"/>
              <a:gd name="connsiteX8" fmla="*/ 1807092 w 4043737"/>
              <a:gd name="connsiteY8" fmla="*/ 3244086 h 5305892"/>
              <a:gd name="connsiteX9" fmla="*/ 389113 w 4043737"/>
              <a:gd name="connsiteY9" fmla="*/ 5305892 h 5305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43737" h="5305892">
                <a:moveTo>
                  <a:pt x="389113" y="5305892"/>
                </a:moveTo>
                <a:lnTo>
                  <a:pt x="373996" y="5295495"/>
                </a:lnTo>
                <a:lnTo>
                  <a:pt x="0" y="4711159"/>
                </a:lnTo>
                <a:lnTo>
                  <a:pt x="2281471" y="1393799"/>
                </a:lnTo>
                <a:lnTo>
                  <a:pt x="2285250" y="1396398"/>
                </a:lnTo>
                <a:lnTo>
                  <a:pt x="3245605" y="0"/>
                </a:lnTo>
                <a:lnTo>
                  <a:pt x="4043737" y="0"/>
                </a:lnTo>
                <a:lnTo>
                  <a:pt x="1810872" y="3246685"/>
                </a:lnTo>
                <a:lnTo>
                  <a:pt x="1807092" y="3244086"/>
                </a:lnTo>
                <a:lnTo>
                  <a:pt x="389113" y="5305892"/>
                </a:lnTo>
                <a:close/>
              </a:path>
            </a:pathLst>
          </a:custGeom>
          <a:solidFill>
            <a:srgbClr val="88A378">
              <a:alpha val="30000"/>
            </a:srgbClr>
          </a:solidFill>
          <a:ln>
            <a:solidFill>
              <a:srgbClr val="D3DCC5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8" name="任意多边形 817"/>
          <p:cNvSpPr/>
          <p:nvPr/>
        </p:nvSpPr>
        <p:spPr>
          <a:xfrm flipV="1">
            <a:off x="7083520" y="5123204"/>
            <a:ext cx="1610447" cy="1772896"/>
          </a:xfrm>
          <a:custGeom>
            <a:avLst/>
            <a:gdLst>
              <a:gd name="connsiteX0" fmla="*/ 391161 w 1610447"/>
              <a:gd name="connsiteY0" fmla="*/ 1772896 h 1772896"/>
              <a:gd name="connsiteX1" fmla="*/ 1610447 w 1610447"/>
              <a:gd name="connsiteY1" fmla="*/ 0 h 1772896"/>
              <a:gd name="connsiteX2" fmla="*/ 812315 w 1610447"/>
              <a:gd name="connsiteY2" fmla="*/ 0 h 1772896"/>
              <a:gd name="connsiteX3" fmla="*/ 0 w 1610447"/>
              <a:gd name="connsiteY3" fmla="*/ 1181142 h 1772896"/>
              <a:gd name="connsiteX4" fmla="*/ 90309 w 1610447"/>
              <a:gd name="connsiteY4" fmla="*/ 1322243 h 1772896"/>
              <a:gd name="connsiteX5" fmla="*/ 143955 w 1610447"/>
              <a:gd name="connsiteY5" fmla="*/ 1400247 h 1772896"/>
              <a:gd name="connsiteX6" fmla="*/ 141371 w 1610447"/>
              <a:gd name="connsiteY6" fmla="*/ 1402024 h 1772896"/>
              <a:gd name="connsiteX7" fmla="*/ 368976 w 1610447"/>
              <a:gd name="connsiteY7" fmla="*/ 1757638 h 1772896"/>
              <a:gd name="connsiteX8" fmla="*/ 391161 w 1610447"/>
              <a:gd name="connsiteY8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447" h="1772896">
                <a:moveTo>
                  <a:pt x="391161" y="1772896"/>
                </a:moveTo>
                <a:lnTo>
                  <a:pt x="1610447" y="0"/>
                </a:lnTo>
                <a:lnTo>
                  <a:pt x="812315" y="0"/>
                </a:lnTo>
                <a:lnTo>
                  <a:pt x="0" y="1181142"/>
                </a:lnTo>
                <a:lnTo>
                  <a:pt x="90309" y="1322243"/>
                </a:lnTo>
                <a:lnTo>
                  <a:pt x="143955" y="1400247"/>
                </a:lnTo>
                <a:lnTo>
                  <a:pt x="141371" y="1402024"/>
                </a:lnTo>
                <a:lnTo>
                  <a:pt x="368976" y="1757638"/>
                </a:lnTo>
                <a:lnTo>
                  <a:pt x="391161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 flipH="1" flipV="1">
            <a:off x="1562519" y="5459183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5249">
              <a:alpha val="35000"/>
            </a:srgbClr>
          </a:solidFill>
          <a:ln>
            <a:solidFill>
              <a:srgbClr val="EFB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 flipH="1" flipV="1">
            <a:off x="4012411" y="4491805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9A67A">
              <a:alpha val="35000"/>
            </a:srgbClr>
          </a:solidFill>
          <a:ln>
            <a:solidFill>
              <a:srgbClr val="CFDA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 flipV="1">
            <a:off x="6694090" y="51232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6F65">
              <a:alpha val="35000"/>
            </a:srgbClr>
          </a:solidFill>
          <a:ln>
            <a:solidFill>
              <a:srgbClr val="F2C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/>
          <p:cNvCxnSpPr/>
          <p:nvPr/>
        </p:nvCxnSpPr>
        <p:spPr>
          <a:xfrm>
            <a:off x="796570" y="776907"/>
            <a:ext cx="78973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平行四边形 40"/>
          <p:cNvSpPr/>
          <p:nvPr/>
        </p:nvSpPr>
        <p:spPr>
          <a:xfrm>
            <a:off x="361594" y="316056"/>
            <a:ext cx="1038811" cy="479165"/>
          </a:xfrm>
          <a:prstGeom prst="parallelogram">
            <a:avLst/>
          </a:prstGeom>
          <a:solidFill>
            <a:srgbClr val="346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370687" y="294028"/>
            <a:ext cx="1020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87190" y="2423869"/>
            <a:ext cx="658265" cy="423548"/>
          </a:xfrm>
          <a:prstGeom prst="rect">
            <a:avLst/>
          </a:prstGeom>
          <a:solidFill>
            <a:srgbClr val="ED7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1187190" y="3339537"/>
            <a:ext cx="658265" cy="423548"/>
          </a:xfrm>
          <a:prstGeom prst="rect">
            <a:avLst/>
          </a:prstGeom>
          <a:solidFill>
            <a:srgbClr val="89A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1187190" y="5170872"/>
            <a:ext cx="658265" cy="423548"/>
          </a:xfrm>
          <a:prstGeom prst="rect">
            <a:avLst/>
          </a:prstGeom>
          <a:solidFill>
            <a:srgbClr val="D57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1187190" y="4255205"/>
            <a:ext cx="658265" cy="423548"/>
          </a:xfrm>
          <a:prstGeom prst="rect">
            <a:avLst/>
          </a:prstGeom>
          <a:solidFill>
            <a:srgbClr val="E49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188069" y="1551212"/>
            <a:ext cx="2507160" cy="423548"/>
            <a:chOff x="1188069" y="1551212"/>
            <a:chExt cx="2507160" cy="423548"/>
          </a:xfrm>
        </p:grpSpPr>
        <p:sp>
          <p:nvSpPr>
            <p:cNvPr id="47" name="矩形 46"/>
            <p:cNvSpPr/>
            <p:nvPr/>
          </p:nvSpPr>
          <p:spPr>
            <a:xfrm>
              <a:off x="1188069" y="1551212"/>
              <a:ext cx="2502541" cy="423548"/>
            </a:xfrm>
            <a:prstGeom prst="rect">
              <a:avLst/>
            </a:prstGeom>
            <a:solidFill>
              <a:srgbClr val="508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1202239" y="1562931"/>
              <a:ext cx="249299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主要区别与实现方式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922" y="2258239"/>
            <a:ext cx="2381250" cy="6477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922" y="4066941"/>
            <a:ext cx="8477250" cy="3524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922" y="4391649"/>
            <a:ext cx="8420100" cy="7334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850"/>
          <a:stretch/>
        </p:blipFill>
        <p:spPr>
          <a:xfrm>
            <a:off x="1813922" y="5086538"/>
            <a:ext cx="3324225" cy="41673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922" y="3458285"/>
            <a:ext cx="8372475" cy="6096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922" y="2869219"/>
            <a:ext cx="8486775" cy="61912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389377" y="1749294"/>
            <a:ext cx="6096000" cy="954107"/>
          </a:xfrm>
          <a:prstGeom prst="rect">
            <a:avLst/>
          </a:prstGeom>
        </p:spPr>
        <p:txBody>
          <a:bodyPr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lvl="0"/>
            <a:r>
              <a:rPr lang="zh-CN" altLang="zh-CN" sz="2800" b="1" dirty="0">
                <a:ln>
                  <a:prstDash val="solid"/>
                </a:ln>
                <a:solidFill>
                  <a:srgbClr val="FF0000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对每个坐标点：做变换</a:t>
            </a:r>
          </a:p>
          <a:p>
            <a:pPr lvl="0"/>
            <a:r>
              <a:rPr lang="zh-CN" altLang="zh-CN" sz="2800" b="1" dirty="0">
                <a:ln>
                  <a:prstDash val="solid"/>
                </a:ln>
                <a:solidFill>
                  <a:srgbClr val="FF0000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这个公式由</a:t>
            </a:r>
            <a:r>
              <a:rPr lang="en-US" altLang="zh-CN" sz="2800" b="1" dirty="0">
                <a:ln>
                  <a:prstDash val="solid"/>
                </a:ln>
                <a:solidFill>
                  <a:srgbClr val="FF0000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LEAST SQUARE </a:t>
            </a:r>
            <a:r>
              <a:rPr lang="zh-CN" altLang="zh-CN" sz="2800" b="1" dirty="0">
                <a:ln>
                  <a:prstDash val="solid"/>
                </a:ln>
                <a:solidFill>
                  <a:srgbClr val="FF0000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来最大化</a:t>
            </a:r>
          </a:p>
        </p:txBody>
      </p:sp>
    </p:spTree>
    <p:extLst>
      <p:ext uri="{BB962C8B-B14F-4D97-AF65-F5344CB8AC3E}">
        <p14:creationId xmlns:p14="http://schemas.microsoft.com/office/powerpoint/2010/main" val="52635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3" grpId="0" animBg="1"/>
      <p:bldP spid="44" grpId="0" animBg="1"/>
      <p:bldP spid="46" grpId="0" animBg="1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任意多边形 69"/>
          <p:cNvSpPr/>
          <p:nvPr/>
        </p:nvSpPr>
        <p:spPr>
          <a:xfrm>
            <a:off x="561878" y="5459183"/>
            <a:ext cx="1379382" cy="1436917"/>
          </a:xfrm>
          <a:custGeom>
            <a:avLst/>
            <a:gdLst>
              <a:gd name="connsiteX0" fmla="*/ 988221 w 1379382"/>
              <a:gd name="connsiteY0" fmla="*/ 0 h 1436917"/>
              <a:gd name="connsiteX1" fmla="*/ 1010406 w 1379382"/>
              <a:gd name="connsiteY1" fmla="*/ 15258 h 1436917"/>
              <a:gd name="connsiteX2" fmla="*/ 1238011 w 1379382"/>
              <a:gd name="connsiteY2" fmla="*/ 370872 h 1436917"/>
              <a:gd name="connsiteX3" fmla="*/ 1235427 w 1379382"/>
              <a:gd name="connsiteY3" fmla="*/ 372649 h 1436917"/>
              <a:gd name="connsiteX4" fmla="*/ 1289073 w 1379382"/>
              <a:gd name="connsiteY4" fmla="*/ 450653 h 1436917"/>
              <a:gd name="connsiteX5" fmla="*/ 1379382 w 1379382"/>
              <a:gd name="connsiteY5" fmla="*/ 591754 h 1436917"/>
              <a:gd name="connsiteX6" fmla="*/ 798132 w 1379382"/>
              <a:gd name="connsiteY6" fmla="*/ 1436917 h 1436917"/>
              <a:gd name="connsiteX7" fmla="*/ 0 w 1379382"/>
              <a:gd name="connsiteY7" fmla="*/ 1436917 h 1436917"/>
              <a:gd name="connsiteX8" fmla="*/ 988221 w 1379382"/>
              <a:gd name="connsiteY8" fmla="*/ 0 h 143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9382" h="1436917">
                <a:moveTo>
                  <a:pt x="988221" y="0"/>
                </a:moveTo>
                <a:lnTo>
                  <a:pt x="1010406" y="15258"/>
                </a:lnTo>
                <a:lnTo>
                  <a:pt x="1238011" y="370872"/>
                </a:lnTo>
                <a:lnTo>
                  <a:pt x="1235427" y="372649"/>
                </a:lnTo>
                <a:lnTo>
                  <a:pt x="1289073" y="450653"/>
                </a:lnTo>
                <a:lnTo>
                  <a:pt x="1379382" y="591754"/>
                </a:lnTo>
                <a:lnTo>
                  <a:pt x="798132" y="1436917"/>
                </a:lnTo>
                <a:lnTo>
                  <a:pt x="0" y="1436917"/>
                </a:lnTo>
                <a:lnTo>
                  <a:pt x="988221" y="0"/>
                </a:lnTo>
                <a:close/>
              </a:path>
            </a:pathLst>
          </a:custGeom>
          <a:solidFill>
            <a:srgbClr val="EE8F82">
              <a:alpha val="25000"/>
            </a:srgbClr>
          </a:solidFill>
          <a:ln>
            <a:solidFill>
              <a:srgbClr val="EED9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 68"/>
          <p:cNvSpPr/>
          <p:nvPr/>
        </p:nvSpPr>
        <p:spPr>
          <a:xfrm>
            <a:off x="1950042" y="5459184"/>
            <a:ext cx="1377333" cy="1436916"/>
          </a:xfrm>
          <a:custGeom>
            <a:avLst/>
            <a:gdLst>
              <a:gd name="connsiteX0" fmla="*/ 389113 w 1377333"/>
              <a:gd name="connsiteY0" fmla="*/ 0 h 1436916"/>
              <a:gd name="connsiteX1" fmla="*/ 1377333 w 1377333"/>
              <a:gd name="connsiteY1" fmla="*/ 1436916 h 1436916"/>
              <a:gd name="connsiteX2" fmla="*/ 579200 w 1377333"/>
              <a:gd name="connsiteY2" fmla="*/ 1436916 h 1436916"/>
              <a:gd name="connsiteX3" fmla="*/ 0 w 1377333"/>
              <a:gd name="connsiteY3" fmla="*/ 594733 h 1436916"/>
              <a:gd name="connsiteX4" fmla="*/ 373996 w 1377333"/>
              <a:gd name="connsiteY4" fmla="*/ 10397 h 1436916"/>
              <a:gd name="connsiteX5" fmla="*/ 389113 w 1377333"/>
              <a:gd name="connsiteY5" fmla="*/ 0 h 143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7333" h="1436916">
                <a:moveTo>
                  <a:pt x="389113" y="0"/>
                </a:moveTo>
                <a:lnTo>
                  <a:pt x="1377333" y="1436916"/>
                </a:lnTo>
                <a:lnTo>
                  <a:pt x="579200" y="1436916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F1DBCC"/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9" name="任意多边形 818"/>
          <p:cNvSpPr/>
          <p:nvPr/>
        </p:nvSpPr>
        <p:spPr>
          <a:xfrm flipV="1">
            <a:off x="5466342" y="5123204"/>
            <a:ext cx="1608398" cy="1772896"/>
          </a:xfrm>
          <a:custGeom>
            <a:avLst/>
            <a:gdLst>
              <a:gd name="connsiteX0" fmla="*/ 1219285 w 1608398"/>
              <a:gd name="connsiteY0" fmla="*/ 1772896 h 1772896"/>
              <a:gd name="connsiteX1" fmla="*/ 1234402 w 1608398"/>
              <a:gd name="connsiteY1" fmla="*/ 1762499 h 1772896"/>
              <a:gd name="connsiteX2" fmla="*/ 1608398 w 1608398"/>
              <a:gd name="connsiteY2" fmla="*/ 1178163 h 1772896"/>
              <a:gd name="connsiteX3" fmla="*/ 798132 w 1608398"/>
              <a:gd name="connsiteY3" fmla="*/ 0 h 1772896"/>
              <a:gd name="connsiteX4" fmla="*/ 0 w 1608398"/>
              <a:gd name="connsiteY4" fmla="*/ 0 h 1772896"/>
              <a:gd name="connsiteX5" fmla="*/ 1219285 w 1608398"/>
              <a:gd name="connsiteY5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08398" h="1772896">
                <a:moveTo>
                  <a:pt x="1219285" y="1772896"/>
                </a:moveTo>
                <a:lnTo>
                  <a:pt x="1234402" y="1762499"/>
                </a:lnTo>
                <a:lnTo>
                  <a:pt x="1608398" y="1178163"/>
                </a:lnTo>
                <a:lnTo>
                  <a:pt x="798132" y="0"/>
                </a:lnTo>
                <a:lnTo>
                  <a:pt x="0" y="0"/>
                </a:lnTo>
                <a:lnTo>
                  <a:pt x="1219285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0" name="任意多边形 519"/>
          <p:cNvSpPr/>
          <p:nvPr/>
        </p:nvSpPr>
        <p:spPr>
          <a:xfrm>
            <a:off x="10576104" y="286921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49000"/>
            </a:srgbClr>
          </a:solidFill>
          <a:ln>
            <a:solidFill>
              <a:srgbClr val="DF9B83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6" name="任意多边形 685"/>
          <p:cNvSpPr/>
          <p:nvPr/>
        </p:nvSpPr>
        <p:spPr>
          <a:xfrm>
            <a:off x="9482391" y="0"/>
            <a:ext cx="1474363" cy="1578002"/>
          </a:xfrm>
          <a:custGeom>
            <a:avLst/>
            <a:gdLst>
              <a:gd name="connsiteX0" fmla="*/ 0 w 1474363"/>
              <a:gd name="connsiteY0" fmla="*/ 0 h 1578002"/>
              <a:gd name="connsiteX1" fmla="*/ 798133 w 1474363"/>
              <a:gd name="connsiteY1" fmla="*/ 0 h 1578002"/>
              <a:gd name="connsiteX2" fmla="*/ 1474363 w 1474363"/>
              <a:gd name="connsiteY2" fmla="*/ 983269 h 1578002"/>
              <a:gd name="connsiteX3" fmla="*/ 1100367 w 1474363"/>
              <a:gd name="connsiteY3" fmla="*/ 1567605 h 1578002"/>
              <a:gd name="connsiteX4" fmla="*/ 1085250 w 1474363"/>
              <a:gd name="connsiteY4" fmla="*/ 1578002 h 1578002"/>
              <a:gd name="connsiteX5" fmla="*/ 0 w 1474363"/>
              <a:gd name="connsiteY5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4363" h="1578002">
                <a:moveTo>
                  <a:pt x="0" y="0"/>
                </a:moveTo>
                <a:lnTo>
                  <a:pt x="798133" y="0"/>
                </a:lnTo>
                <a:lnTo>
                  <a:pt x="1474363" y="983269"/>
                </a:lnTo>
                <a:lnTo>
                  <a:pt x="1100367" y="1567605"/>
                </a:lnTo>
                <a:lnTo>
                  <a:pt x="1085250" y="1578002"/>
                </a:lnTo>
                <a:lnTo>
                  <a:pt x="0" y="0"/>
                </a:lnTo>
                <a:close/>
              </a:path>
            </a:pathLst>
          </a:custGeom>
          <a:solidFill>
            <a:srgbClr val="E7B05E">
              <a:alpha val="25000"/>
            </a:srgbClr>
          </a:solidFill>
          <a:ln>
            <a:solidFill>
              <a:srgbClr val="EFE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任意多边形 83"/>
          <p:cNvSpPr/>
          <p:nvPr/>
        </p:nvSpPr>
        <p:spPr>
          <a:xfrm>
            <a:off x="10965534" y="0"/>
            <a:ext cx="1238362" cy="1578002"/>
          </a:xfrm>
          <a:custGeom>
            <a:avLst/>
            <a:gdLst>
              <a:gd name="connsiteX0" fmla="*/ 678279 w 1238362"/>
              <a:gd name="connsiteY0" fmla="*/ 0 h 1578002"/>
              <a:gd name="connsiteX1" fmla="*/ 1238362 w 1238362"/>
              <a:gd name="connsiteY1" fmla="*/ 0 h 1578002"/>
              <a:gd name="connsiteX2" fmla="*/ 1238362 w 1238362"/>
              <a:gd name="connsiteY2" fmla="*/ 346134 h 1578002"/>
              <a:gd name="connsiteX3" fmla="*/ 391161 w 1238362"/>
              <a:gd name="connsiteY3" fmla="*/ 1578002 h 1578002"/>
              <a:gd name="connsiteX4" fmla="*/ 368976 w 1238362"/>
              <a:gd name="connsiteY4" fmla="*/ 1562744 h 1578002"/>
              <a:gd name="connsiteX5" fmla="*/ 141371 w 1238362"/>
              <a:gd name="connsiteY5" fmla="*/ 1207130 h 1578002"/>
              <a:gd name="connsiteX6" fmla="*/ 143955 w 1238362"/>
              <a:gd name="connsiteY6" fmla="*/ 1205353 h 1578002"/>
              <a:gd name="connsiteX7" fmla="*/ 90309 w 1238362"/>
              <a:gd name="connsiteY7" fmla="*/ 1127349 h 1578002"/>
              <a:gd name="connsiteX8" fmla="*/ 0 w 1238362"/>
              <a:gd name="connsiteY8" fmla="*/ 986248 h 1578002"/>
              <a:gd name="connsiteX9" fmla="*/ 678279 w 1238362"/>
              <a:gd name="connsiteY9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8362" h="1578002">
                <a:moveTo>
                  <a:pt x="678279" y="0"/>
                </a:moveTo>
                <a:lnTo>
                  <a:pt x="1238362" y="0"/>
                </a:lnTo>
                <a:lnTo>
                  <a:pt x="1238362" y="346134"/>
                </a:lnTo>
                <a:lnTo>
                  <a:pt x="391161" y="1578002"/>
                </a:lnTo>
                <a:lnTo>
                  <a:pt x="368976" y="1562744"/>
                </a:lnTo>
                <a:lnTo>
                  <a:pt x="141371" y="1207130"/>
                </a:lnTo>
                <a:lnTo>
                  <a:pt x="143955" y="1205353"/>
                </a:lnTo>
                <a:lnTo>
                  <a:pt x="90309" y="1127349"/>
                </a:lnTo>
                <a:lnTo>
                  <a:pt x="0" y="986248"/>
                </a:lnTo>
                <a:lnTo>
                  <a:pt x="678279" y="0"/>
                </a:lnTo>
                <a:close/>
              </a:path>
            </a:pathLst>
          </a:custGeom>
          <a:solidFill>
            <a:srgbClr val="EFE3C2">
              <a:alpha val="71000"/>
            </a:srgbClr>
          </a:solidFill>
          <a:ln>
            <a:solidFill>
              <a:srgbClr val="EEE6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4" name="任意多边形 703"/>
          <p:cNvSpPr/>
          <p:nvPr/>
        </p:nvSpPr>
        <p:spPr>
          <a:xfrm>
            <a:off x="11202884" y="1946822"/>
            <a:ext cx="798132" cy="1160519"/>
          </a:xfrm>
          <a:custGeom>
            <a:avLst/>
            <a:gdLst>
              <a:gd name="connsiteX0" fmla="*/ 399066 w 798132"/>
              <a:gd name="connsiteY0" fmla="*/ 0 h 1160519"/>
              <a:gd name="connsiteX1" fmla="*/ 798132 w 798132"/>
              <a:gd name="connsiteY1" fmla="*/ 580260 h 1160519"/>
              <a:gd name="connsiteX2" fmla="*/ 399066 w 798132"/>
              <a:gd name="connsiteY2" fmla="*/ 1160519 h 1160519"/>
              <a:gd name="connsiteX3" fmla="*/ 0 w 798132"/>
              <a:gd name="connsiteY3" fmla="*/ 580260 h 1160519"/>
              <a:gd name="connsiteX4" fmla="*/ 399066 w 798132"/>
              <a:gd name="connsiteY4" fmla="*/ 0 h 116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132" h="1160519">
                <a:moveTo>
                  <a:pt x="399066" y="0"/>
                </a:moveTo>
                <a:lnTo>
                  <a:pt x="798132" y="580260"/>
                </a:lnTo>
                <a:lnTo>
                  <a:pt x="399066" y="1160519"/>
                </a:lnTo>
                <a:lnTo>
                  <a:pt x="0" y="580260"/>
                </a:lnTo>
                <a:lnTo>
                  <a:pt x="399066" y="0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11601950" y="1071565"/>
            <a:ext cx="601946" cy="1455517"/>
          </a:xfrm>
          <a:custGeom>
            <a:avLst/>
            <a:gdLst>
              <a:gd name="connsiteX0" fmla="*/ 601946 w 601946"/>
              <a:gd name="connsiteY0" fmla="*/ 0 h 1455517"/>
              <a:gd name="connsiteX1" fmla="*/ 601946 w 601946"/>
              <a:gd name="connsiteY1" fmla="*/ 1160520 h 1455517"/>
              <a:gd name="connsiteX2" fmla="*/ 399066 w 601946"/>
              <a:gd name="connsiteY2" fmla="*/ 1455517 h 1455517"/>
              <a:gd name="connsiteX3" fmla="*/ 0 w 601946"/>
              <a:gd name="connsiteY3" fmla="*/ 875257 h 1455517"/>
              <a:gd name="connsiteX4" fmla="*/ 601946 w 601946"/>
              <a:gd name="connsiteY4" fmla="*/ 0 h 145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7">
                <a:moveTo>
                  <a:pt x="601946" y="0"/>
                </a:moveTo>
                <a:lnTo>
                  <a:pt x="601946" y="1160520"/>
                </a:lnTo>
                <a:lnTo>
                  <a:pt x="399066" y="1455517"/>
                </a:lnTo>
                <a:lnTo>
                  <a:pt x="0" y="875257"/>
                </a:lnTo>
                <a:lnTo>
                  <a:pt x="601946" y="0"/>
                </a:lnTo>
                <a:close/>
              </a:path>
            </a:pathLst>
          </a:custGeom>
          <a:solidFill>
            <a:srgbClr val="EBCEBC"/>
          </a:solidFill>
          <a:ln>
            <a:solidFill>
              <a:srgbClr val="EACD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0" name="任意多边形 699"/>
          <p:cNvSpPr/>
          <p:nvPr/>
        </p:nvSpPr>
        <p:spPr>
          <a:xfrm>
            <a:off x="10965534" y="1590209"/>
            <a:ext cx="636416" cy="936872"/>
          </a:xfrm>
          <a:custGeom>
            <a:avLst/>
            <a:gdLst>
              <a:gd name="connsiteX0" fmla="*/ 391161 w 636416"/>
              <a:gd name="connsiteY0" fmla="*/ 0 h 936872"/>
              <a:gd name="connsiteX1" fmla="*/ 636416 w 636416"/>
              <a:gd name="connsiteY1" fmla="*/ 356612 h 936872"/>
              <a:gd name="connsiteX2" fmla="*/ 237350 w 636416"/>
              <a:gd name="connsiteY2" fmla="*/ 936872 h 936872"/>
              <a:gd name="connsiteX3" fmla="*/ 0 w 636416"/>
              <a:gd name="connsiteY3" fmla="*/ 591754 h 936872"/>
              <a:gd name="connsiteX4" fmla="*/ 90309 w 636416"/>
              <a:gd name="connsiteY4" fmla="*/ 450653 h 936872"/>
              <a:gd name="connsiteX5" fmla="*/ 143955 w 636416"/>
              <a:gd name="connsiteY5" fmla="*/ 372649 h 936872"/>
              <a:gd name="connsiteX6" fmla="*/ 141371 w 636416"/>
              <a:gd name="connsiteY6" fmla="*/ 370872 h 936872"/>
              <a:gd name="connsiteX7" fmla="*/ 368976 w 636416"/>
              <a:gd name="connsiteY7" fmla="*/ 15258 h 936872"/>
              <a:gd name="connsiteX8" fmla="*/ 391161 w 636416"/>
              <a:gd name="connsiteY8" fmla="*/ 0 h 93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2">
                <a:moveTo>
                  <a:pt x="391161" y="0"/>
                </a:moveTo>
                <a:lnTo>
                  <a:pt x="636416" y="356612"/>
                </a:lnTo>
                <a:lnTo>
                  <a:pt x="237350" y="936872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D2DBC4"/>
          </a:solidFill>
          <a:ln>
            <a:solidFill>
              <a:srgbClr val="D3DD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9" name="任意多边形 698"/>
          <p:cNvSpPr/>
          <p:nvPr/>
        </p:nvSpPr>
        <p:spPr>
          <a:xfrm>
            <a:off x="10965534" y="2527082"/>
            <a:ext cx="636416" cy="936871"/>
          </a:xfrm>
          <a:custGeom>
            <a:avLst/>
            <a:gdLst>
              <a:gd name="connsiteX0" fmla="*/ 237350 w 636416"/>
              <a:gd name="connsiteY0" fmla="*/ 0 h 936871"/>
              <a:gd name="connsiteX1" fmla="*/ 636416 w 636416"/>
              <a:gd name="connsiteY1" fmla="*/ 580259 h 936871"/>
              <a:gd name="connsiteX2" fmla="*/ 391161 w 636416"/>
              <a:gd name="connsiteY2" fmla="*/ 936871 h 936871"/>
              <a:gd name="connsiteX3" fmla="*/ 368976 w 636416"/>
              <a:gd name="connsiteY3" fmla="*/ 921613 h 936871"/>
              <a:gd name="connsiteX4" fmla="*/ 141371 w 636416"/>
              <a:gd name="connsiteY4" fmla="*/ 565999 h 936871"/>
              <a:gd name="connsiteX5" fmla="*/ 143955 w 636416"/>
              <a:gd name="connsiteY5" fmla="*/ 564222 h 936871"/>
              <a:gd name="connsiteX6" fmla="*/ 90309 w 636416"/>
              <a:gd name="connsiteY6" fmla="*/ 486218 h 936871"/>
              <a:gd name="connsiteX7" fmla="*/ 0 w 636416"/>
              <a:gd name="connsiteY7" fmla="*/ 345117 h 936871"/>
              <a:gd name="connsiteX8" fmla="*/ 237350 w 636416"/>
              <a:gd name="connsiteY8" fmla="*/ 0 h 93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1">
                <a:moveTo>
                  <a:pt x="237350" y="0"/>
                </a:moveTo>
                <a:lnTo>
                  <a:pt x="636416" y="580259"/>
                </a:lnTo>
                <a:lnTo>
                  <a:pt x="391161" y="936871"/>
                </a:lnTo>
                <a:lnTo>
                  <a:pt x="368976" y="921613"/>
                </a:lnTo>
                <a:lnTo>
                  <a:pt x="141371" y="565999"/>
                </a:lnTo>
                <a:lnTo>
                  <a:pt x="143955" y="564222"/>
                </a:lnTo>
                <a:lnTo>
                  <a:pt x="90309" y="486218"/>
                </a:lnTo>
                <a:lnTo>
                  <a:pt x="0" y="345117"/>
                </a:lnTo>
                <a:lnTo>
                  <a:pt x="237350" y="0"/>
                </a:lnTo>
                <a:close/>
              </a:path>
            </a:pathLst>
          </a:custGeom>
          <a:solidFill>
            <a:srgbClr val="E9CCBA"/>
          </a:solidFill>
          <a:ln>
            <a:solidFill>
              <a:srgbClr val="EAC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 93"/>
          <p:cNvSpPr/>
          <p:nvPr/>
        </p:nvSpPr>
        <p:spPr>
          <a:xfrm>
            <a:off x="11601950" y="2527081"/>
            <a:ext cx="601946" cy="1455516"/>
          </a:xfrm>
          <a:custGeom>
            <a:avLst/>
            <a:gdLst>
              <a:gd name="connsiteX0" fmla="*/ 399066 w 601946"/>
              <a:gd name="connsiteY0" fmla="*/ 0 h 1455516"/>
              <a:gd name="connsiteX1" fmla="*/ 601946 w 601946"/>
              <a:gd name="connsiteY1" fmla="*/ 294997 h 1455516"/>
              <a:gd name="connsiteX2" fmla="*/ 601946 w 601946"/>
              <a:gd name="connsiteY2" fmla="*/ 1455516 h 1455516"/>
              <a:gd name="connsiteX3" fmla="*/ 0 w 601946"/>
              <a:gd name="connsiteY3" fmla="*/ 580259 h 1455516"/>
              <a:gd name="connsiteX4" fmla="*/ 399066 w 601946"/>
              <a:gd name="connsiteY4" fmla="*/ 0 h 145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6">
                <a:moveTo>
                  <a:pt x="399066" y="0"/>
                </a:moveTo>
                <a:lnTo>
                  <a:pt x="601946" y="294997"/>
                </a:lnTo>
                <a:lnTo>
                  <a:pt x="601946" y="1455516"/>
                </a:lnTo>
                <a:lnTo>
                  <a:pt x="0" y="580259"/>
                </a:lnTo>
                <a:lnTo>
                  <a:pt x="399066" y="0"/>
                </a:lnTo>
                <a:close/>
              </a:path>
            </a:pathLst>
          </a:custGeom>
          <a:solidFill>
            <a:srgbClr val="D3DDC7"/>
          </a:solidFill>
          <a:ln>
            <a:solidFill>
              <a:srgbClr val="D3D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3" name="任意多边形 522"/>
          <p:cNvSpPr/>
          <p:nvPr/>
        </p:nvSpPr>
        <p:spPr>
          <a:xfrm>
            <a:off x="10576104" y="98326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6000"/>
            </a:srgbClr>
          </a:solidFill>
          <a:ln>
            <a:solidFill>
              <a:srgbClr val="EBD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任意多边形 528"/>
          <p:cNvSpPr/>
          <p:nvPr/>
        </p:nvSpPr>
        <p:spPr>
          <a:xfrm flipV="1">
            <a:off x="10576104" y="159020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8A378">
              <a:alpha val="53000"/>
            </a:srgbClr>
          </a:solidFill>
          <a:ln>
            <a:solidFill>
              <a:srgbClr val="B3C4A5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2444778" y="4491806"/>
            <a:ext cx="1946374" cy="2416275"/>
          </a:xfrm>
          <a:custGeom>
            <a:avLst/>
            <a:gdLst>
              <a:gd name="connsiteX0" fmla="*/ 1555213 w 1946374"/>
              <a:gd name="connsiteY0" fmla="*/ 0 h 2416275"/>
              <a:gd name="connsiteX1" fmla="*/ 1577398 w 1946374"/>
              <a:gd name="connsiteY1" fmla="*/ 15258 h 2416275"/>
              <a:gd name="connsiteX2" fmla="*/ 1805003 w 1946374"/>
              <a:gd name="connsiteY2" fmla="*/ 370872 h 2416275"/>
              <a:gd name="connsiteX3" fmla="*/ 1802419 w 1946374"/>
              <a:gd name="connsiteY3" fmla="*/ 372649 h 2416275"/>
              <a:gd name="connsiteX4" fmla="*/ 1856065 w 1946374"/>
              <a:gd name="connsiteY4" fmla="*/ 450653 h 2416275"/>
              <a:gd name="connsiteX5" fmla="*/ 1946374 w 1946374"/>
              <a:gd name="connsiteY5" fmla="*/ 591754 h 2416275"/>
              <a:gd name="connsiteX6" fmla="*/ 691584 w 1946374"/>
              <a:gd name="connsiteY6" fmla="*/ 2416275 h 2416275"/>
              <a:gd name="connsiteX7" fmla="*/ 106548 w 1946374"/>
              <a:gd name="connsiteY7" fmla="*/ 2416275 h 2416275"/>
              <a:gd name="connsiteX8" fmla="*/ 0 w 1946374"/>
              <a:gd name="connsiteY8" fmla="*/ 2261349 h 2416275"/>
              <a:gd name="connsiteX9" fmla="*/ 1555213 w 1946374"/>
              <a:gd name="connsiteY9" fmla="*/ 0 h 241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46374" h="2416275">
                <a:moveTo>
                  <a:pt x="1555213" y="0"/>
                </a:moveTo>
                <a:lnTo>
                  <a:pt x="1577398" y="15258"/>
                </a:lnTo>
                <a:lnTo>
                  <a:pt x="1805003" y="370872"/>
                </a:lnTo>
                <a:lnTo>
                  <a:pt x="1802419" y="372649"/>
                </a:lnTo>
                <a:lnTo>
                  <a:pt x="1856065" y="450653"/>
                </a:lnTo>
                <a:lnTo>
                  <a:pt x="1946374" y="591754"/>
                </a:lnTo>
                <a:lnTo>
                  <a:pt x="691584" y="2416275"/>
                </a:lnTo>
                <a:lnTo>
                  <a:pt x="106548" y="2416275"/>
                </a:lnTo>
                <a:lnTo>
                  <a:pt x="0" y="2261349"/>
                </a:lnTo>
                <a:lnTo>
                  <a:pt x="15552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4399934" y="4491806"/>
            <a:ext cx="2050873" cy="2416274"/>
          </a:xfrm>
          <a:custGeom>
            <a:avLst/>
            <a:gdLst>
              <a:gd name="connsiteX0" fmla="*/ 389113 w 2050873"/>
              <a:gd name="connsiteY0" fmla="*/ 0 h 2416274"/>
              <a:gd name="connsiteX1" fmla="*/ 2050873 w 2050873"/>
              <a:gd name="connsiteY1" fmla="*/ 2416274 h 2416274"/>
              <a:gd name="connsiteX2" fmla="*/ 1252741 w 2050873"/>
              <a:gd name="connsiteY2" fmla="*/ 2416274 h 2416274"/>
              <a:gd name="connsiteX3" fmla="*/ 0 w 2050873"/>
              <a:gd name="connsiteY3" fmla="*/ 594733 h 2416274"/>
              <a:gd name="connsiteX4" fmla="*/ 373996 w 2050873"/>
              <a:gd name="connsiteY4" fmla="*/ 10397 h 2416274"/>
              <a:gd name="connsiteX5" fmla="*/ 389113 w 2050873"/>
              <a:gd name="connsiteY5" fmla="*/ 0 h 241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50873" h="2416274">
                <a:moveTo>
                  <a:pt x="389113" y="0"/>
                </a:moveTo>
                <a:lnTo>
                  <a:pt x="2050873" y="2416274"/>
                </a:lnTo>
                <a:lnTo>
                  <a:pt x="1252741" y="2416274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2344510" y="6762288"/>
            <a:ext cx="200534" cy="145793"/>
          </a:xfrm>
          <a:custGeom>
            <a:avLst/>
            <a:gdLst>
              <a:gd name="connsiteX0" fmla="*/ 100267 w 200534"/>
              <a:gd name="connsiteY0" fmla="*/ 0 h 145793"/>
              <a:gd name="connsiteX1" fmla="*/ 200534 w 200534"/>
              <a:gd name="connsiteY1" fmla="*/ 145793 h 145793"/>
              <a:gd name="connsiteX2" fmla="*/ 0 w 200534"/>
              <a:gd name="connsiteY2" fmla="*/ 145793 h 145793"/>
              <a:gd name="connsiteX3" fmla="*/ 100267 w 200534"/>
              <a:gd name="connsiteY3" fmla="*/ 0 h 14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534" h="145793">
                <a:moveTo>
                  <a:pt x="100267" y="0"/>
                </a:moveTo>
                <a:lnTo>
                  <a:pt x="200534" y="145793"/>
                </a:lnTo>
                <a:lnTo>
                  <a:pt x="0" y="145793"/>
                </a:lnTo>
                <a:lnTo>
                  <a:pt x="100267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-35280" y="4818139"/>
            <a:ext cx="1017046" cy="2052322"/>
          </a:xfrm>
          <a:custGeom>
            <a:avLst/>
            <a:gdLst>
              <a:gd name="connsiteX0" fmla="*/ 0 w 1017046"/>
              <a:gd name="connsiteY0" fmla="*/ 0 h 2052322"/>
              <a:gd name="connsiteX1" fmla="*/ 1017046 w 1017046"/>
              <a:gd name="connsiteY1" fmla="*/ 1478830 h 2052322"/>
              <a:gd name="connsiteX2" fmla="*/ 613325 w 1017046"/>
              <a:gd name="connsiteY2" fmla="*/ 2052322 h 2052322"/>
              <a:gd name="connsiteX3" fmla="*/ 0 w 1017046"/>
              <a:gd name="connsiteY3" fmla="*/ 1160520 h 2052322"/>
              <a:gd name="connsiteX4" fmla="*/ 0 w 1017046"/>
              <a:gd name="connsiteY4" fmla="*/ 0 h 205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046" h="2052322">
                <a:moveTo>
                  <a:pt x="0" y="0"/>
                </a:moveTo>
                <a:lnTo>
                  <a:pt x="1017046" y="1478830"/>
                </a:lnTo>
                <a:lnTo>
                  <a:pt x="613325" y="2052322"/>
                </a:lnTo>
                <a:lnTo>
                  <a:pt x="0" y="1160520"/>
                </a:lnTo>
                <a:lnTo>
                  <a:pt x="0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3D4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2" name="任意多边形 811"/>
          <p:cNvSpPr/>
          <p:nvPr/>
        </p:nvSpPr>
        <p:spPr>
          <a:xfrm flipV="1">
            <a:off x="4397479" y="5881804"/>
            <a:ext cx="1088729" cy="1014296"/>
          </a:xfrm>
          <a:custGeom>
            <a:avLst/>
            <a:gdLst>
              <a:gd name="connsiteX0" fmla="*/ 391161 w 1088729"/>
              <a:gd name="connsiteY0" fmla="*/ 1014296 h 1014296"/>
              <a:gd name="connsiteX1" fmla="*/ 1088729 w 1088729"/>
              <a:gd name="connsiteY1" fmla="*/ 0 h 1014296"/>
              <a:gd name="connsiteX2" fmla="*/ 290598 w 1088729"/>
              <a:gd name="connsiteY2" fmla="*/ 0 h 1014296"/>
              <a:gd name="connsiteX3" fmla="*/ 0 w 1088729"/>
              <a:gd name="connsiteY3" fmla="*/ 422542 h 1014296"/>
              <a:gd name="connsiteX4" fmla="*/ 90309 w 1088729"/>
              <a:gd name="connsiteY4" fmla="*/ 563643 h 1014296"/>
              <a:gd name="connsiteX5" fmla="*/ 143955 w 1088729"/>
              <a:gd name="connsiteY5" fmla="*/ 641647 h 1014296"/>
              <a:gd name="connsiteX6" fmla="*/ 141371 w 1088729"/>
              <a:gd name="connsiteY6" fmla="*/ 643424 h 1014296"/>
              <a:gd name="connsiteX7" fmla="*/ 368976 w 1088729"/>
              <a:gd name="connsiteY7" fmla="*/ 999038 h 1014296"/>
              <a:gd name="connsiteX8" fmla="*/ 391161 w 1088729"/>
              <a:gd name="connsiteY8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29" h="1014296">
                <a:moveTo>
                  <a:pt x="391161" y="1014296"/>
                </a:moveTo>
                <a:lnTo>
                  <a:pt x="1088729" y="0"/>
                </a:lnTo>
                <a:lnTo>
                  <a:pt x="290598" y="0"/>
                </a:lnTo>
                <a:lnTo>
                  <a:pt x="0" y="422542"/>
                </a:lnTo>
                <a:lnTo>
                  <a:pt x="90309" y="563643"/>
                </a:lnTo>
                <a:lnTo>
                  <a:pt x="143955" y="641647"/>
                </a:lnTo>
                <a:lnTo>
                  <a:pt x="141371" y="643424"/>
                </a:lnTo>
                <a:lnTo>
                  <a:pt x="368976" y="999038"/>
                </a:lnTo>
                <a:lnTo>
                  <a:pt x="391161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8" name="任意多边形 637"/>
          <p:cNvSpPr/>
          <p:nvPr/>
        </p:nvSpPr>
        <p:spPr>
          <a:xfrm flipV="1">
            <a:off x="4008048" y="58818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35000"/>
            </a:srgbClr>
          </a:solidFill>
          <a:ln>
            <a:solidFill>
              <a:srgbClr val="E6C6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1" name="任意多边形 660"/>
          <p:cNvSpPr/>
          <p:nvPr/>
        </p:nvSpPr>
        <p:spPr>
          <a:xfrm flipV="1">
            <a:off x="10822507" y="549545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508799">
              <a:alpha val="35000"/>
            </a:srgbClr>
          </a:solidFill>
          <a:ln>
            <a:solidFill>
              <a:srgbClr val="B5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6" name="任意多边形 665"/>
          <p:cNvSpPr/>
          <p:nvPr/>
        </p:nvSpPr>
        <p:spPr>
          <a:xfrm>
            <a:off x="9861917" y="5495459"/>
            <a:ext cx="1341240" cy="1384436"/>
          </a:xfrm>
          <a:custGeom>
            <a:avLst/>
            <a:gdLst>
              <a:gd name="connsiteX0" fmla="*/ 952127 w 1341240"/>
              <a:gd name="connsiteY0" fmla="*/ 0 h 1384436"/>
              <a:gd name="connsiteX1" fmla="*/ 967244 w 1341240"/>
              <a:gd name="connsiteY1" fmla="*/ 10397 h 1384436"/>
              <a:gd name="connsiteX2" fmla="*/ 1341240 w 1341240"/>
              <a:gd name="connsiteY2" fmla="*/ 594733 h 1384436"/>
              <a:gd name="connsiteX3" fmla="*/ 798132 w 1341240"/>
              <a:gd name="connsiteY3" fmla="*/ 1384436 h 1384436"/>
              <a:gd name="connsiteX4" fmla="*/ 0 w 1341240"/>
              <a:gd name="connsiteY4" fmla="*/ 1384436 h 1384436"/>
              <a:gd name="connsiteX5" fmla="*/ 952127 w 1341240"/>
              <a:gd name="connsiteY5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240" h="1384436">
                <a:moveTo>
                  <a:pt x="952127" y="0"/>
                </a:moveTo>
                <a:lnTo>
                  <a:pt x="967244" y="10397"/>
                </a:lnTo>
                <a:lnTo>
                  <a:pt x="1341240" y="594733"/>
                </a:lnTo>
                <a:lnTo>
                  <a:pt x="798132" y="1384436"/>
                </a:lnTo>
                <a:lnTo>
                  <a:pt x="0" y="1384436"/>
                </a:lnTo>
                <a:lnTo>
                  <a:pt x="952127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4D5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0" name="任意多边形 709"/>
          <p:cNvSpPr/>
          <p:nvPr/>
        </p:nvSpPr>
        <p:spPr>
          <a:xfrm>
            <a:off x="11211938" y="5495459"/>
            <a:ext cx="980063" cy="1384436"/>
          </a:xfrm>
          <a:custGeom>
            <a:avLst/>
            <a:gdLst>
              <a:gd name="connsiteX0" fmla="*/ 391161 w 980063"/>
              <a:gd name="connsiteY0" fmla="*/ 0 h 1384436"/>
              <a:gd name="connsiteX1" fmla="*/ 980063 w 980063"/>
              <a:gd name="connsiteY1" fmla="*/ 856291 h 1384436"/>
              <a:gd name="connsiteX2" fmla="*/ 980063 w 980063"/>
              <a:gd name="connsiteY2" fmla="*/ 1384436 h 1384436"/>
              <a:gd name="connsiteX3" fmla="*/ 545157 w 980063"/>
              <a:gd name="connsiteY3" fmla="*/ 1384436 h 1384436"/>
              <a:gd name="connsiteX4" fmla="*/ 0 w 980063"/>
              <a:gd name="connsiteY4" fmla="*/ 591754 h 1384436"/>
              <a:gd name="connsiteX5" fmla="*/ 90309 w 980063"/>
              <a:gd name="connsiteY5" fmla="*/ 450653 h 1384436"/>
              <a:gd name="connsiteX6" fmla="*/ 143955 w 980063"/>
              <a:gd name="connsiteY6" fmla="*/ 372649 h 1384436"/>
              <a:gd name="connsiteX7" fmla="*/ 141371 w 980063"/>
              <a:gd name="connsiteY7" fmla="*/ 370872 h 1384436"/>
              <a:gd name="connsiteX8" fmla="*/ 368976 w 980063"/>
              <a:gd name="connsiteY8" fmla="*/ 15258 h 1384436"/>
              <a:gd name="connsiteX9" fmla="*/ 391161 w 980063"/>
              <a:gd name="connsiteY9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0063" h="1384436">
                <a:moveTo>
                  <a:pt x="391161" y="0"/>
                </a:moveTo>
                <a:lnTo>
                  <a:pt x="980063" y="856291"/>
                </a:lnTo>
                <a:lnTo>
                  <a:pt x="980063" y="1384436"/>
                </a:lnTo>
                <a:lnTo>
                  <a:pt x="545157" y="1384436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BFD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1" name="任意多边形 670"/>
          <p:cNvSpPr/>
          <p:nvPr/>
        </p:nvSpPr>
        <p:spPr>
          <a:xfrm flipV="1">
            <a:off x="9195717" y="550327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5000"/>
            </a:srgbClr>
          </a:solidFill>
          <a:ln>
            <a:solidFill>
              <a:srgbClr val="EBD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 75"/>
          <p:cNvSpPr/>
          <p:nvPr/>
        </p:nvSpPr>
        <p:spPr>
          <a:xfrm>
            <a:off x="8221119" y="5503275"/>
            <a:ext cx="1355248" cy="1404805"/>
          </a:xfrm>
          <a:custGeom>
            <a:avLst/>
            <a:gdLst>
              <a:gd name="connsiteX0" fmla="*/ 966135 w 1355248"/>
              <a:gd name="connsiteY0" fmla="*/ 0 h 1404805"/>
              <a:gd name="connsiteX1" fmla="*/ 981252 w 1355248"/>
              <a:gd name="connsiteY1" fmla="*/ 10397 h 1404805"/>
              <a:gd name="connsiteX2" fmla="*/ 1355248 w 1355248"/>
              <a:gd name="connsiteY2" fmla="*/ 594733 h 1404805"/>
              <a:gd name="connsiteX3" fmla="*/ 798132 w 1355248"/>
              <a:gd name="connsiteY3" fmla="*/ 1404805 h 1404805"/>
              <a:gd name="connsiteX4" fmla="*/ 0 w 1355248"/>
              <a:gd name="connsiteY4" fmla="*/ 1404805 h 1404805"/>
              <a:gd name="connsiteX5" fmla="*/ 966135 w 1355248"/>
              <a:gd name="connsiteY5" fmla="*/ 0 h 140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5248" h="1404805">
                <a:moveTo>
                  <a:pt x="966135" y="0"/>
                </a:moveTo>
                <a:lnTo>
                  <a:pt x="981252" y="10397"/>
                </a:lnTo>
                <a:lnTo>
                  <a:pt x="1355248" y="594733"/>
                </a:lnTo>
                <a:lnTo>
                  <a:pt x="798132" y="1404805"/>
                </a:lnTo>
                <a:lnTo>
                  <a:pt x="0" y="1404805"/>
                </a:lnTo>
                <a:lnTo>
                  <a:pt x="966135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/>
        </p:nvSpPr>
        <p:spPr>
          <a:xfrm>
            <a:off x="9585148" y="5503275"/>
            <a:ext cx="1352191" cy="1397381"/>
          </a:xfrm>
          <a:custGeom>
            <a:avLst/>
            <a:gdLst>
              <a:gd name="connsiteX0" fmla="*/ 391161 w 1352191"/>
              <a:gd name="connsiteY0" fmla="*/ 0 h 1397381"/>
              <a:gd name="connsiteX1" fmla="*/ 1352191 w 1352191"/>
              <a:gd name="connsiteY1" fmla="*/ 1397381 h 1397381"/>
              <a:gd name="connsiteX2" fmla="*/ 554059 w 1352191"/>
              <a:gd name="connsiteY2" fmla="*/ 1397381 h 1397381"/>
              <a:gd name="connsiteX3" fmla="*/ 0 w 1352191"/>
              <a:gd name="connsiteY3" fmla="*/ 591754 h 1397381"/>
              <a:gd name="connsiteX4" fmla="*/ 90309 w 1352191"/>
              <a:gd name="connsiteY4" fmla="*/ 450653 h 1397381"/>
              <a:gd name="connsiteX5" fmla="*/ 143955 w 1352191"/>
              <a:gd name="connsiteY5" fmla="*/ 372649 h 1397381"/>
              <a:gd name="connsiteX6" fmla="*/ 141371 w 1352191"/>
              <a:gd name="connsiteY6" fmla="*/ 370872 h 1397381"/>
              <a:gd name="connsiteX7" fmla="*/ 368976 w 1352191"/>
              <a:gd name="connsiteY7" fmla="*/ 15258 h 1397381"/>
              <a:gd name="connsiteX8" fmla="*/ 391161 w 1352191"/>
              <a:gd name="connsiteY8" fmla="*/ 0 h 139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2191" h="1397381">
                <a:moveTo>
                  <a:pt x="391161" y="0"/>
                </a:moveTo>
                <a:lnTo>
                  <a:pt x="1352191" y="1397381"/>
                </a:lnTo>
                <a:lnTo>
                  <a:pt x="554059" y="1397381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9" name="任意多边形 788"/>
          <p:cNvSpPr/>
          <p:nvPr/>
        </p:nvSpPr>
        <p:spPr>
          <a:xfrm flipV="1">
            <a:off x="3302696" y="5881804"/>
            <a:ext cx="1086681" cy="1014296"/>
          </a:xfrm>
          <a:custGeom>
            <a:avLst/>
            <a:gdLst>
              <a:gd name="connsiteX0" fmla="*/ 697568 w 1086681"/>
              <a:gd name="connsiteY0" fmla="*/ 1014296 h 1014296"/>
              <a:gd name="connsiteX1" fmla="*/ 712685 w 1086681"/>
              <a:gd name="connsiteY1" fmla="*/ 1003899 h 1014296"/>
              <a:gd name="connsiteX2" fmla="*/ 1086681 w 1086681"/>
              <a:gd name="connsiteY2" fmla="*/ 419563 h 1014296"/>
              <a:gd name="connsiteX3" fmla="*/ 798132 w 1086681"/>
              <a:gd name="connsiteY3" fmla="*/ 0 h 1014296"/>
              <a:gd name="connsiteX4" fmla="*/ 0 w 1086681"/>
              <a:gd name="connsiteY4" fmla="*/ 0 h 1014296"/>
              <a:gd name="connsiteX5" fmla="*/ 697568 w 1086681"/>
              <a:gd name="connsiteY5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6681" h="1014296">
                <a:moveTo>
                  <a:pt x="697568" y="1014296"/>
                </a:moveTo>
                <a:lnTo>
                  <a:pt x="712685" y="1003899"/>
                </a:lnTo>
                <a:lnTo>
                  <a:pt x="1086681" y="419563"/>
                </a:lnTo>
                <a:lnTo>
                  <a:pt x="798132" y="0"/>
                </a:lnTo>
                <a:lnTo>
                  <a:pt x="0" y="0"/>
                </a:lnTo>
                <a:lnTo>
                  <a:pt x="697568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7" name="任意多边形 686"/>
          <p:cNvSpPr/>
          <p:nvPr/>
        </p:nvSpPr>
        <p:spPr>
          <a:xfrm>
            <a:off x="8185355" y="0"/>
            <a:ext cx="2771399" cy="3463952"/>
          </a:xfrm>
          <a:custGeom>
            <a:avLst/>
            <a:gdLst>
              <a:gd name="connsiteX0" fmla="*/ 0 w 2771399"/>
              <a:gd name="connsiteY0" fmla="*/ 0 h 3463952"/>
              <a:gd name="connsiteX1" fmla="*/ 798131 w 2771399"/>
              <a:gd name="connsiteY1" fmla="*/ 0 h 3463952"/>
              <a:gd name="connsiteX2" fmla="*/ 2771399 w 2771399"/>
              <a:gd name="connsiteY2" fmla="*/ 2869219 h 3463952"/>
              <a:gd name="connsiteX3" fmla="*/ 2397403 w 2771399"/>
              <a:gd name="connsiteY3" fmla="*/ 3453555 h 3463952"/>
              <a:gd name="connsiteX4" fmla="*/ 2382286 w 2771399"/>
              <a:gd name="connsiteY4" fmla="*/ 3463952 h 3463952"/>
              <a:gd name="connsiteX5" fmla="*/ 0 w 2771399"/>
              <a:gd name="connsiteY5" fmla="*/ 0 h 3463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1399" h="3463952">
                <a:moveTo>
                  <a:pt x="0" y="0"/>
                </a:moveTo>
                <a:lnTo>
                  <a:pt x="798131" y="0"/>
                </a:lnTo>
                <a:lnTo>
                  <a:pt x="2771399" y="2869219"/>
                </a:lnTo>
                <a:lnTo>
                  <a:pt x="2397403" y="3453555"/>
                </a:lnTo>
                <a:lnTo>
                  <a:pt x="2382286" y="3463952"/>
                </a:lnTo>
                <a:lnTo>
                  <a:pt x="0" y="0"/>
                </a:lnTo>
                <a:close/>
              </a:path>
            </a:pathLst>
          </a:custGeom>
          <a:solidFill>
            <a:srgbClr val="D57053">
              <a:alpha val="30000"/>
            </a:srgbClr>
          </a:solidFill>
          <a:ln>
            <a:solidFill>
              <a:srgbClr val="EAC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5" name="任意多边形 824"/>
          <p:cNvSpPr/>
          <p:nvPr/>
        </p:nvSpPr>
        <p:spPr>
          <a:xfrm flipH="1" flipV="1">
            <a:off x="6913017" y="1590208"/>
            <a:ext cx="4043737" cy="5305892"/>
          </a:xfrm>
          <a:custGeom>
            <a:avLst/>
            <a:gdLst>
              <a:gd name="connsiteX0" fmla="*/ 389113 w 4043737"/>
              <a:gd name="connsiteY0" fmla="*/ 5305892 h 5305892"/>
              <a:gd name="connsiteX1" fmla="*/ 373996 w 4043737"/>
              <a:gd name="connsiteY1" fmla="*/ 5295495 h 5305892"/>
              <a:gd name="connsiteX2" fmla="*/ 0 w 4043737"/>
              <a:gd name="connsiteY2" fmla="*/ 4711159 h 5305892"/>
              <a:gd name="connsiteX3" fmla="*/ 2281471 w 4043737"/>
              <a:gd name="connsiteY3" fmla="*/ 1393799 h 5305892"/>
              <a:gd name="connsiteX4" fmla="*/ 2285250 w 4043737"/>
              <a:gd name="connsiteY4" fmla="*/ 1396398 h 5305892"/>
              <a:gd name="connsiteX5" fmla="*/ 3245605 w 4043737"/>
              <a:gd name="connsiteY5" fmla="*/ 0 h 5305892"/>
              <a:gd name="connsiteX6" fmla="*/ 4043737 w 4043737"/>
              <a:gd name="connsiteY6" fmla="*/ 0 h 5305892"/>
              <a:gd name="connsiteX7" fmla="*/ 1810872 w 4043737"/>
              <a:gd name="connsiteY7" fmla="*/ 3246685 h 5305892"/>
              <a:gd name="connsiteX8" fmla="*/ 1807092 w 4043737"/>
              <a:gd name="connsiteY8" fmla="*/ 3244086 h 5305892"/>
              <a:gd name="connsiteX9" fmla="*/ 389113 w 4043737"/>
              <a:gd name="connsiteY9" fmla="*/ 5305892 h 5305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43737" h="5305892">
                <a:moveTo>
                  <a:pt x="389113" y="5305892"/>
                </a:moveTo>
                <a:lnTo>
                  <a:pt x="373996" y="5295495"/>
                </a:lnTo>
                <a:lnTo>
                  <a:pt x="0" y="4711159"/>
                </a:lnTo>
                <a:lnTo>
                  <a:pt x="2281471" y="1393799"/>
                </a:lnTo>
                <a:lnTo>
                  <a:pt x="2285250" y="1396398"/>
                </a:lnTo>
                <a:lnTo>
                  <a:pt x="3245605" y="0"/>
                </a:lnTo>
                <a:lnTo>
                  <a:pt x="4043737" y="0"/>
                </a:lnTo>
                <a:lnTo>
                  <a:pt x="1810872" y="3246685"/>
                </a:lnTo>
                <a:lnTo>
                  <a:pt x="1807092" y="3244086"/>
                </a:lnTo>
                <a:lnTo>
                  <a:pt x="389113" y="5305892"/>
                </a:lnTo>
                <a:close/>
              </a:path>
            </a:pathLst>
          </a:custGeom>
          <a:solidFill>
            <a:srgbClr val="88A378">
              <a:alpha val="30000"/>
            </a:srgbClr>
          </a:solidFill>
          <a:ln>
            <a:solidFill>
              <a:srgbClr val="D3DCC5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8" name="任意多边形 817"/>
          <p:cNvSpPr/>
          <p:nvPr/>
        </p:nvSpPr>
        <p:spPr>
          <a:xfrm flipV="1">
            <a:off x="7083520" y="5123204"/>
            <a:ext cx="1610447" cy="1772896"/>
          </a:xfrm>
          <a:custGeom>
            <a:avLst/>
            <a:gdLst>
              <a:gd name="connsiteX0" fmla="*/ 391161 w 1610447"/>
              <a:gd name="connsiteY0" fmla="*/ 1772896 h 1772896"/>
              <a:gd name="connsiteX1" fmla="*/ 1610447 w 1610447"/>
              <a:gd name="connsiteY1" fmla="*/ 0 h 1772896"/>
              <a:gd name="connsiteX2" fmla="*/ 812315 w 1610447"/>
              <a:gd name="connsiteY2" fmla="*/ 0 h 1772896"/>
              <a:gd name="connsiteX3" fmla="*/ 0 w 1610447"/>
              <a:gd name="connsiteY3" fmla="*/ 1181142 h 1772896"/>
              <a:gd name="connsiteX4" fmla="*/ 90309 w 1610447"/>
              <a:gd name="connsiteY4" fmla="*/ 1322243 h 1772896"/>
              <a:gd name="connsiteX5" fmla="*/ 143955 w 1610447"/>
              <a:gd name="connsiteY5" fmla="*/ 1400247 h 1772896"/>
              <a:gd name="connsiteX6" fmla="*/ 141371 w 1610447"/>
              <a:gd name="connsiteY6" fmla="*/ 1402024 h 1772896"/>
              <a:gd name="connsiteX7" fmla="*/ 368976 w 1610447"/>
              <a:gd name="connsiteY7" fmla="*/ 1757638 h 1772896"/>
              <a:gd name="connsiteX8" fmla="*/ 391161 w 1610447"/>
              <a:gd name="connsiteY8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447" h="1772896">
                <a:moveTo>
                  <a:pt x="391161" y="1772896"/>
                </a:moveTo>
                <a:lnTo>
                  <a:pt x="1610447" y="0"/>
                </a:lnTo>
                <a:lnTo>
                  <a:pt x="812315" y="0"/>
                </a:lnTo>
                <a:lnTo>
                  <a:pt x="0" y="1181142"/>
                </a:lnTo>
                <a:lnTo>
                  <a:pt x="90309" y="1322243"/>
                </a:lnTo>
                <a:lnTo>
                  <a:pt x="143955" y="1400247"/>
                </a:lnTo>
                <a:lnTo>
                  <a:pt x="141371" y="1402024"/>
                </a:lnTo>
                <a:lnTo>
                  <a:pt x="368976" y="1757638"/>
                </a:lnTo>
                <a:lnTo>
                  <a:pt x="391161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 flipH="1" flipV="1">
            <a:off x="1562519" y="5459183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5249">
              <a:alpha val="35000"/>
            </a:srgbClr>
          </a:solidFill>
          <a:ln>
            <a:solidFill>
              <a:srgbClr val="EFB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 flipH="1" flipV="1">
            <a:off x="4008048" y="4473911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9A67A">
              <a:alpha val="35000"/>
            </a:srgbClr>
          </a:solidFill>
          <a:ln>
            <a:solidFill>
              <a:srgbClr val="CFDA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 flipV="1">
            <a:off x="6694090" y="51232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6F65">
              <a:alpha val="35000"/>
            </a:srgbClr>
          </a:solidFill>
          <a:ln>
            <a:solidFill>
              <a:srgbClr val="F2C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/>
          <p:cNvCxnSpPr/>
          <p:nvPr/>
        </p:nvCxnSpPr>
        <p:spPr>
          <a:xfrm>
            <a:off x="796570" y="776907"/>
            <a:ext cx="78973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平行四边形 40"/>
          <p:cNvSpPr/>
          <p:nvPr/>
        </p:nvSpPr>
        <p:spPr>
          <a:xfrm>
            <a:off x="361594" y="316056"/>
            <a:ext cx="1038811" cy="479165"/>
          </a:xfrm>
          <a:prstGeom prst="parallelogram">
            <a:avLst/>
          </a:prstGeom>
          <a:solidFill>
            <a:srgbClr val="346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370687" y="294028"/>
            <a:ext cx="1020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826288" y="34481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效果对比</a:t>
            </a:r>
            <a:endParaRPr lang="zh-CN" altLang="en-US" sz="2400" b="1" dirty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任意多边形 56"/>
          <p:cNvSpPr/>
          <p:nvPr/>
        </p:nvSpPr>
        <p:spPr>
          <a:xfrm>
            <a:off x="3624163" y="2073081"/>
            <a:ext cx="2336641" cy="1601848"/>
          </a:xfrm>
          <a:custGeom>
            <a:avLst/>
            <a:gdLst>
              <a:gd name="connsiteX0" fmla="*/ 492296 w 2336641"/>
              <a:gd name="connsiteY0" fmla="*/ 0 h 1601848"/>
              <a:gd name="connsiteX1" fmla="*/ 1657485 w 2336641"/>
              <a:gd name="connsiteY1" fmla="*/ 0 h 1601848"/>
              <a:gd name="connsiteX2" fmla="*/ 1844345 w 2336641"/>
              <a:gd name="connsiteY2" fmla="*/ 0 h 1601848"/>
              <a:gd name="connsiteX3" fmla="*/ 2336641 w 2336641"/>
              <a:gd name="connsiteY3" fmla="*/ 0 h 1601848"/>
              <a:gd name="connsiteX4" fmla="*/ 2336641 w 2336641"/>
              <a:gd name="connsiteY4" fmla="*/ 340586 h 1601848"/>
              <a:gd name="connsiteX5" fmla="*/ 2336641 w 2336641"/>
              <a:gd name="connsiteY5" fmla="*/ 413428 h 1601848"/>
              <a:gd name="connsiteX6" fmla="*/ 2336641 w 2336641"/>
              <a:gd name="connsiteY6" fmla="*/ 492296 h 1601848"/>
              <a:gd name="connsiteX7" fmla="*/ 2336641 w 2336641"/>
              <a:gd name="connsiteY7" fmla="*/ 557721 h 1601848"/>
              <a:gd name="connsiteX8" fmla="*/ 2336641 w 2336641"/>
              <a:gd name="connsiteY8" fmla="*/ 1109552 h 1601848"/>
              <a:gd name="connsiteX9" fmla="*/ 1844345 w 2336641"/>
              <a:gd name="connsiteY9" fmla="*/ 1601848 h 1601848"/>
              <a:gd name="connsiteX10" fmla="*/ 679157 w 2336641"/>
              <a:gd name="connsiteY10" fmla="*/ 1601848 h 1601848"/>
              <a:gd name="connsiteX11" fmla="*/ 492296 w 2336641"/>
              <a:gd name="connsiteY11" fmla="*/ 1601848 h 1601848"/>
              <a:gd name="connsiteX12" fmla="*/ 0 w 2336641"/>
              <a:gd name="connsiteY12" fmla="*/ 1601848 h 1601848"/>
              <a:gd name="connsiteX13" fmla="*/ 0 w 2336641"/>
              <a:gd name="connsiteY13" fmla="*/ 1312171 h 1601848"/>
              <a:gd name="connsiteX14" fmla="*/ 0 w 2336641"/>
              <a:gd name="connsiteY14" fmla="*/ 1188420 h 1601848"/>
              <a:gd name="connsiteX15" fmla="*/ 0 w 2336641"/>
              <a:gd name="connsiteY15" fmla="*/ 1109552 h 1601848"/>
              <a:gd name="connsiteX16" fmla="*/ 0 w 2336641"/>
              <a:gd name="connsiteY16" fmla="*/ 1045713 h 1601848"/>
              <a:gd name="connsiteX17" fmla="*/ 0 w 2336641"/>
              <a:gd name="connsiteY17" fmla="*/ 492296 h 1601848"/>
              <a:gd name="connsiteX18" fmla="*/ 492296 w 2336641"/>
              <a:gd name="connsiteY18" fmla="*/ 0 h 1601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36641" h="1601848">
                <a:moveTo>
                  <a:pt x="492296" y="0"/>
                </a:moveTo>
                <a:lnTo>
                  <a:pt x="1657485" y="0"/>
                </a:lnTo>
                <a:lnTo>
                  <a:pt x="1844345" y="0"/>
                </a:lnTo>
                <a:lnTo>
                  <a:pt x="2336641" y="0"/>
                </a:lnTo>
                <a:lnTo>
                  <a:pt x="2336641" y="340586"/>
                </a:lnTo>
                <a:lnTo>
                  <a:pt x="2336641" y="413428"/>
                </a:lnTo>
                <a:lnTo>
                  <a:pt x="2336641" y="492296"/>
                </a:lnTo>
                <a:lnTo>
                  <a:pt x="2336641" y="557721"/>
                </a:lnTo>
                <a:lnTo>
                  <a:pt x="2336641" y="1109552"/>
                </a:lnTo>
                <a:cubicBezTo>
                  <a:pt x="2336641" y="1381439"/>
                  <a:pt x="2116232" y="1601848"/>
                  <a:pt x="1844345" y="1601848"/>
                </a:cubicBezTo>
                <a:lnTo>
                  <a:pt x="679157" y="1601848"/>
                </a:lnTo>
                <a:lnTo>
                  <a:pt x="492296" y="1601848"/>
                </a:lnTo>
                <a:lnTo>
                  <a:pt x="0" y="1601848"/>
                </a:lnTo>
                <a:lnTo>
                  <a:pt x="0" y="1312171"/>
                </a:lnTo>
                <a:lnTo>
                  <a:pt x="0" y="1188420"/>
                </a:lnTo>
                <a:lnTo>
                  <a:pt x="0" y="1109552"/>
                </a:lnTo>
                <a:lnTo>
                  <a:pt x="0" y="1045713"/>
                </a:lnTo>
                <a:lnTo>
                  <a:pt x="0" y="492296"/>
                </a:lnTo>
                <a:cubicBezTo>
                  <a:pt x="0" y="220409"/>
                  <a:pt x="220409" y="0"/>
                  <a:pt x="492296" y="0"/>
                </a:cubicBezTo>
                <a:close/>
              </a:path>
            </a:pathLst>
          </a:custGeom>
          <a:solidFill>
            <a:srgbClr val="E49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8833439" y="2354341"/>
            <a:ext cx="2260897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 smtClean="0">
                <a:solidFill>
                  <a:srgbClr val="ED6F6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算法之间对比</a:t>
            </a:r>
            <a:endParaRPr lang="zh-CN" altLang="en-US" sz="2400" b="1" dirty="0">
              <a:solidFill>
                <a:srgbClr val="ED6F6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8715198" y="4175200"/>
            <a:ext cx="316712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 smtClean="0">
                <a:solidFill>
                  <a:srgbClr val="5087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Morphing</a:t>
            </a:r>
            <a:r>
              <a:rPr lang="zh-CN" altLang="en-US" sz="2400" b="1" dirty="0" smtClean="0">
                <a:solidFill>
                  <a:srgbClr val="5087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渐变效果</a:t>
            </a:r>
            <a:endParaRPr lang="zh-CN" altLang="en-US" sz="2400" b="1" dirty="0">
              <a:solidFill>
                <a:srgbClr val="5087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23341" y="2494613"/>
            <a:ext cx="3403312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400" b="1" dirty="0" smtClean="0">
                <a:solidFill>
                  <a:srgbClr val="E49B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算法改进前后对比</a:t>
            </a:r>
            <a:endParaRPr lang="zh-CN" altLang="en-US" sz="2400" b="1" dirty="0">
              <a:solidFill>
                <a:srgbClr val="E49B3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71943" y="4175200"/>
            <a:ext cx="3403312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400" b="1" dirty="0">
                <a:solidFill>
                  <a:srgbClr val="89A6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</a:t>
            </a:r>
            <a:r>
              <a:rPr lang="zh-CN" altLang="en-US" sz="2400" b="1" dirty="0" smtClean="0">
                <a:solidFill>
                  <a:srgbClr val="89A6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图片对算法的影响</a:t>
            </a:r>
            <a:endParaRPr lang="zh-CN" altLang="en-US" sz="2400" b="1" dirty="0">
              <a:solidFill>
                <a:srgbClr val="89A6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任意多边形 72"/>
          <p:cNvSpPr/>
          <p:nvPr/>
        </p:nvSpPr>
        <p:spPr>
          <a:xfrm>
            <a:off x="3624163" y="3902064"/>
            <a:ext cx="2336641" cy="1601848"/>
          </a:xfrm>
          <a:custGeom>
            <a:avLst/>
            <a:gdLst>
              <a:gd name="connsiteX0" fmla="*/ 0 w 2336641"/>
              <a:gd name="connsiteY0" fmla="*/ 0 h 1601848"/>
              <a:gd name="connsiteX1" fmla="*/ 492296 w 2336641"/>
              <a:gd name="connsiteY1" fmla="*/ 0 h 1601848"/>
              <a:gd name="connsiteX2" fmla="*/ 679156 w 2336641"/>
              <a:gd name="connsiteY2" fmla="*/ 0 h 1601848"/>
              <a:gd name="connsiteX3" fmla="*/ 1844345 w 2336641"/>
              <a:gd name="connsiteY3" fmla="*/ 0 h 1601848"/>
              <a:gd name="connsiteX4" fmla="*/ 2336641 w 2336641"/>
              <a:gd name="connsiteY4" fmla="*/ 492296 h 1601848"/>
              <a:gd name="connsiteX5" fmla="*/ 2336641 w 2336641"/>
              <a:gd name="connsiteY5" fmla="*/ 953072 h 1601848"/>
              <a:gd name="connsiteX6" fmla="*/ 2336641 w 2336641"/>
              <a:gd name="connsiteY6" fmla="*/ 1109552 h 1601848"/>
              <a:gd name="connsiteX7" fmla="*/ 2336641 w 2336641"/>
              <a:gd name="connsiteY7" fmla="*/ 1188420 h 1601848"/>
              <a:gd name="connsiteX8" fmla="*/ 2336641 w 2336641"/>
              <a:gd name="connsiteY8" fmla="*/ 1372172 h 1601848"/>
              <a:gd name="connsiteX9" fmla="*/ 2336641 w 2336641"/>
              <a:gd name="connsiteY9" fmla="*/ 1601848 h 1601848"/>
              <a:gd name="connsiteX10" fmla="*/ 1844345 w 2336641"/>
              <a:gd name="connsiteY10" fmla="*/ 1601848 h 1601848"/>
              <a:gd name="connsiteX11" fmla="*/ 1657484 w 2336641"/>
              <a:gd name="connsiteY11" fmla="*/ 1601848 h 1601848"/>
              <a:gd name="connsiteX12" fmla="*/ 492296 w 2336641"/>
              <a:gd name="connsiteY12" fmla="*/ 1601848 h 1601848"/>
              <a:gd name="connsiteX13" fmla="*/ 0 w 2336641"/>
              <a:gd name="connsiteY13" fmla="*/ 1109552 h 1601848"/>
              <a:gd name="connsiteX14" fmla="*/ 0 w 2336641"/>
              <a:gd name="connsiteY14" fmla="*/ 614097 h 1601848"/>
              <a:gd name="connsiteX15" fmla="*/ 0 w 2336641"/>
              <a:gd name="connsiteY15" fmla="*/ 492296 h 1601848"/>
              <a:gd name="connsiteX16" fmla="*/ 0 w 2336641"/>
              <a:gd name="connsiteY16" fmla="*/ 413428 h 1601848"/>
              <a:gd name="connsiteX17" fmla="*/ 0 w 2336641"/>
              <a:gd name="connsiteY17" fmla="*/ 347639 h 1601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336641" h="1601848">
                <a:moveTo>
                  <a:pt x="0" y="0"/>
                </a:moveTo>
                <a:lnTo>
                  <a:pt x="492296" y="0"/>
                </a:lnTo>
                <a:lnTo>
                  <a:pt x="679156" y="0"/>
                </a:lnTo>
                <a:lnTo>
                  <a:pt x="1844345" y="0"/>
                </a:lnTo>
                <a:cubicBezTo>
                  <a:pt x="2116233" y="0"/>
                  <a:pt x="2336641" y="220409"/>
                  <a:pt x="2336641" y="492296"/>
                </a:cubicBezTo>
                <a:lnTo>
                  <a:pt x="2336641" y="953072"/>
                </a:lnTo>
                <a:lnTo>
                  <a:pt x="2336641" y="1109552"/>
                </a:lnTo>
                <a:lnTo>
                  <a:pt x="2336641" y="1188420"/>
                </a:lnTo>
                <a:lnTo>
                  <a:pt x="2336641" y="1372172"/>
                </a:lnTo>
                <a:lnTo>
                  <a:pt x="2336641" y="1601848"/>
                </a:lnTo>
                <a:lnTo>
                  <a:pt x="1844345" y="1601848"/>
                </a:lnTo>
                <a:lnTo>
                  <a:pt x="1657484" y="1601848"/>
                </a:lnTo>
                <a:lnTo>
                  <a:pt x="492296" y="1601848"/>
                </a:lnTo>
                <a:cubicBezTo>
                  <a:pt x="220409" y="1601848"/>
                  <a:pt x="0" y="1381440"/>
                  <a:pt x="0" y="1109552"/>
                </a:cubicBezTo>
                <a:lnTo>
                  <a:pt x="0" y="614097"/>
                </a:lnTo>
                <a:lnTo>
                  <a:pt x="0" y="492296"/>
                </a:lnTo>
                <a:lnTo>
                  <a:pt x="0" y="413428"/>
                </a:lnTo>
                <a:lnTo>
                  <a:pt x="0" y="347639"/>
                </a:lnTo>
                <a:close/>
              </a:path>
            </a:pathLst>
          </a:custGeom>
          <a:solidFill>
            <a:srgbClr val="89A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 73"/>
          <p:cNvSpPr/>
          <p:nvPr/>
        </p:nvSpPr>
        <p:spPr>
          <a:xfrm>
            <a:off x="6253595" y="2073082"/>
            <a:ext cx="2336641" cy="1601848"/>
          </a:xfrm>
          <a:custGeom>
            <a:avLst/>
            <a:gdLst>
              <a:gd name="connsiteX0" fmla="*/ 0 w 2336641"/>
              <a:gd name="connsiteY0" fmla="*/ 0 h 1601848"/>
              <a:gd name="connsiteX1" fmla="*/ 492296 w 2336641"/>
              <a:gd name="connsiteY1" fmla="*/ 0 h 1601848"/>
              <a:gd name="connsiteX2" fmla="*/ 679156 w 2336641"/>
              <a:gd name="connsiteY2" fmla="*/ 0 h 1601848"/>
              <a:gd name="connsiteX3" fmla="*/ 1844345 w 2336641"/>
              <a:gd name="connsiteY3" fmla="*/ 0 h 1601848"/>
              <a:gd name="connsiteX4" fmla="*/ 2336641 w 2336641"/>
              <a:gd name="connsiteY4" fmla="*/ 492296 h 1601848"/>
              <a:gd name="connsiteX5" fmla="*/ 2336641 w 2336641"/>
              <a:gd name="connsiteY5" fmla="*/ 1004404 h 1601848"/>
              <a:gd name="connsiteX6" fmla="*/ 2336641 w 2336641"/>
              <a:gd name="connsiteY6" fmla="*/ 1109552 h 1601848"/>
              <a:gd name="connsiteX7" fmla="*/ 2336641 w 2336641"/>
              <a:gd name="connsiteY7" fmla="*/ 1188420 h 1601848"/>
              <a:gd name="connsiteX8" fmla="*/ 2336641 w 2336641"/>
              <a:gd name="connsiteY8" fmla="*/ 1423504 h 1601848"/>
              <a:gd name="connsiteX9" fmla="*/ 2336641 w 2336641"/>
              <a:gd name="connsiteY9" fmla="*/ 1601848 h 1601848"/>
              <a:gd name="connsiteX10" fmla="*/ 1844345 w 2336641"/>
              <a:gd name="connsiteY10" fmla="*/ 1601848 h 1601848"/>
              <a:gd name="connsiteX11" fmla="*/ 1657484 w 2336641"/>
              <a:gd name="connsiteY11" fmla="*/ 1601848 h 1601848"/>
              <a:gd name="connsiteX12" fmla="*/ 492296 w 2336641"/>
              <a:gd name="connsiteY12" fmla="*/ 1601848 h 1601848"/>
              <a:gd name="connsiteX13" fmla="*/ 0 w 2336641"/>
              <a:gd name="connsiteY13" fmla="*/ 1109552 h 1601848"/>
              <a:gd name="connsiteX14" fmla="*/ 0 w 2336641"/>
              <a:gd name="connsiteY14" fmla="*/ 588548 h 1601848"/>
              <a:gd name="connsiteX15" fmla="*/ 0 w 2336641"/>
              <a:gd name="connsiteY15" fmla="*/ 492296 h 1601848"/>
              <a:gd name="connsiteX16" fmla="*/ 0 w 2336641"/>
              <a:gd name="connsiteY16" fmla="*/ 413428 h 1601848"/>
              <a:gd name="connsiteX17" fmla="*/ 0 w 2336641"/>
              <a:gd name="connsiteY17" fmla="*/ 371414 h 1601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336641" h="1601848">
                <a:moveTo>
                  <a:pt x="0" y="0"/>
                </a:moveTo>
                <a:lnTo>
                  <a:pt x="492296" y="0"/>
                </a:lnTo>
                <a:lnTo>
                  <a:pt x="679156" y="0"/>
                </a:lnTo>
                <a:lnTo>
                  <a:pt x="1844345" y="0"/>
                </a:lnTo>
                <a:cubicBezTo>
                  <a:pt x="2116232" y="0"/>
                  <a:pt x="2336641" y="220409"/>
                  <a:pt x="2336641" y="492296"/>
                </a:cubicBezTo>
                <a:lnTo>
                  <a:pt x="2336641" y="1004404"/>
                </a:lnTo>
                <a:lnTo>
                  <a:pt x="2336641" y="1109552"/>
                </a:lnTo>
                <a:lnTo>
                  <a:pt x="2336641" y="1188420"/>
                </a:lnTo>
                <a:lnTo>
                  <a:pt x="2336641" y="1423504"/>
                </a:lnTo>
                <a:lnTo>
                  <a:pt x="2336641" y="1601848"/>
                </a:lnTo>
                <a:lnTo>
                  <a:pt x="1844345" y="1601848"/>
                </a:lnTo>
                <a:lnTo>
                  <a:pt x="1657484" y="1601848"/>
                </a:lnTo>
                <a:lnTo>
                  <a:pt x="492296" y="1601848"/>
                </a:lnTo>
                <a:cubicBezTo>
                  <a:pt x="220408" y="1601848"/>
                  <a:pt x="0" y="1381439"/>
                  <a:pt x="0" y="1109552"/>
                </a:cubicBezTo>
                <a:lnTo>
                  <a:pt x="0" y="588548"/>
                </a:lnTo>
                <a:lnTo>
                  <a:pt x="0" y="492296"/>
                </a:lnTo>
                <a:lnTo>
                  <a:pt x="0" y="413428"/>
                </a:lnTo>
                <a:lnTo>
                  <a:pt x="0" y="371414"/>
                </a:lnTo>
                <a:close/>
              </a:path>
            </a:pathLst>
          </a:custGeom>
          <a:solidFill>
            <a:srgbClr val="ED6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 74"/>
          <p:cNvSpPr/>
          <p:nvPr/>
        </p:nvSpPr>
        <p:spPr>
          <a:xfrm>
            <a:off x="6253595" y="3857780"/>
            <a:ext cx="2336641" cy="1601848"/>
          </a:xfrm>
          <a:custGeom>
            <a:avLst/>
            <a:gdLst>
              <a:gd name="connsiteX0" fmla="*/ 492296 w 2336641"/>
              <a:gd name="connsiteY0" fmla="*/ 0 h 1601848"/>
              <a:gd name="connsiteX1" fmla="*/ 1657484 w 2336641"/>
              <a:gd name="connsiteY1" fmla="*/ 0 h 1601848"/>
              <a:gd name="connsiteX2" fmla="*/ 1844345 w 2336641"/>
              <a:gd name="connsiteY2" fmla="*/ 0 h 1601848"/>
              <a:gd name="connsiteX3" fmla="*/ 2336641 w 2336641"/>
              <a:gd name="connsiteY3" fmla="*/ 0 h 1601848"/>
              <a:gd name="connsiteX4" fmla="*/ 2336641 w 2336641"/>
              <a:gd name="connsiteY4" fmla="*/ 297807 h 1601848"/>
              <a:gd name="connsiteX5" fmla="*/ 2336641 w 2336641"/>
              <a:gd name="connsiteY5" fmla="*/ 413429 h 1601848"/>
              <a:gd name="connsiteX6" fmla="*/ 2336641 w 2336641"/>
              <a:gd name="connsiteY6" fmla="*/ 492296 h 1601848"/>
              <a:gd name="connsiteX7" fmla="*/ 2336641 w 2336641"/>
              <a:gd name="connsiteY7" fmla="*/ 716907 h 1601848"/>
              <a:gd name="connsiteX8" fmla="*/ 2336641 w 2336641"/>
              <a:gd name="connsiteY8" fmla="*/ 1109552 h 1601848"/>
              <a:gd name="connsiteX9" fmla="*/ 1844345 w 2336641"/>
              <a:gd name="connsiteY9" fmla="*/ 1601848 h 1601848"/>
              <a:gd name="connsiteX10" fmla="*/ 679156 w 2336641"/>
              <a:gd name="connsiteY10" fmla="*/ 1601848 h 1601848"/>
              <a:gd name="connsiteX11" fmla="*/ 492296 w 2336641"/>
              <a:gd name="connsiteY11" fmla="*/ 1601848 h 1601848"/>
              <a:gd name="connsiteX12" fmla="*/ 0 w 2336641"/>
              <a:gd name="connsiteY12" fmla="*/ 1601848 h 1601848"/>
              <a:gd name="connsiteX13" fmla="*/ 0 w 2336641"/>
              <a:gd name="connsiteY13" fmla="*/ 1461527 h 1601848"/>
              <a:gd name="connsiteX14" fmla="*/ 0 w 2336641"/>
              <a:gd name="connsiteY14" fmla="*/ 1188420 h 1601848"/>
              <a:gd name="connsiteX15" fmla="*/ 0 w 2336641"/>
              <a:gd name="connsiteY15" fmla="*/ 1109552 h 1601848"/>
              <a:gd name="connsiteX16" fmla="*/ 0 w 2336641"/>
              <a:gd name="connsiteY16" fmla="*/ 1042427 h 1601848"/>
              <a:gd name="connsiteX17" fmla="*/ 0 w 2336641"/>
              <a:gd name="connsiteY17" fmla="*/ 492296 h 1601848"/>
              <a:gd name="connsiteX18" fmla="*/ 492296 w 2336641"/>
              <a:gd name="connsiteY18" fmla="*/ 0 h 1601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36641" h="1601848">
                <a:moveTo>
                  <a:pt x="492296" y="0"/>
                </a:moveTo>
                <a:lnTo>
                  <a:pt x="1657484" y="0"/>
                </a:lnTo>
                <a:lnTo>
                  <a:pt x="1844345" y="0"/>
                </a:lnTo>
                <a:lnTo>
                  <a:pt x="2336641" y="0"/>
                </a:lnTo>
                <a:lnTo>
                  <a:pt x="2336641" y="297807"/>
                </a:lnTo>
                <a:lnTo>
                  <a:pt x="2336641" y="413429"/>
                </a:lnTo>
                <a:lnTo>
                  <a:pt x="2336641" y="492296"/>
                </a:lnTo>
                <a:lnTo>
                  <a:pt x="2336641" y="716907"/>
                </a:lnTo>
                <a:lnTo>
                  <a:pt x="2336641" y="1109552"/>
                </a:lnTo>
                <a:cubicBezTo>
                  <a:pt x="2336641" y="1381440"/>
                  <a:pt x="2116232" y="1601848"/>
                  <a:pt x="1844345" y="1601848"/>
                </a:cubicBezTo>
                <a:lnTo>
                  <a:pt x="679156" y="1601848"/>
                </a:lnTo>
                <a:lnTo>
                  <a:pt x="492296" y="1601848"/>
                </a:lnTo>
                <a:lnTo>
                  <a:pt x="0" y="1601848"/>
                </a:lnTo>
                <a:lnTo>
                  <a:pt x="0" y="1461527"/>
                </a:lnTo>
                <a:lnTo>
                  <a:pt x="0" y="1188420"/>
                </a:lnTo>
                <a:lnTo>
                  <a:pt x="0" y="1109552"/>
                </a:lnTo>
                <a:lnTo>
                  <a:pt x="0" y="1042427"/>
                </a:lnTo>
                <a:lnTo>
                  <a:pt x="0" y="492296"/>
                </a:lnTo>
                <a:cubicBezTo>
                  <a:pt x="0" y="220409"/>
                  <a:pt x="220408" y="0"/>
                  <a:pt x="492296" y="0"/>
                </a:cubicBezTo>
                <a:close/>
              </a:path>
            </a:pathLst>
          </a:custGeom>
          <a:solidFill>
            <a:srgbClr val="508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组合 76"/>
          <p:cNvGrpSpPr/>
          <p:nvPr/>
        </p:nvGrpSpPr>
        <p:grpSpPr>
          <a:xfrm>
            <a:off x="5135810" y="2817107"/>
            <a:ext cx="1942779" cy="1942779"/>
            <a:chOff x="5135810" y="2978471"/>
            <a:chExt cx="1942779" cy="1942779"/>
          </a:xfrm>
        </p:grpSpPr>
        <p:sp>
          <p:nvSpPr>
            <p:cNvPr id="78" name="椭圆 77"/>
            <p:cNvSpPr/>
            <p:nvPr/>
          </p:nvSpPr>
          <p:spPr>
            <a:xfrm>
              <a:off x="5135810" y="2978471"/>
              <a:ext cx="1942779" cy="1942779"/>
            </a:xfrm>
            <a:prstGeom prst="ellips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5541008" y="3543058"/>
              <a:ext cx="11534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结果分析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4183550" y="4209361"/>
            <a:ext cx="1217867" cy="954509"/>
            <a:chOff x="4183550" y="4370725"/>
            <a:chExt cx="1217867" cy="954509"/>
          </a:xfrm>
        </p:grpSpPr>
        <p:grpSp>
          <p:nvGrpSpPr>
            <p:cNvPr id="95" name="组合 94"/>
            <p:cNvGrpSpPr/>
            <p:nvPr/>
          </p:nvGrpSpPr>
          <p:grpSpPr>
            <a:xfrm>
              <a:off x="4513083" y="4370725"/>
              <a:ext cx="558800" cy="387351"/>
              <a:chOff x="5808663" y="542925"/>
              <a:chExt cx="558800" cy="387351"/>
            </a:xfrm>
          </p:grpSpPr>
          <p:sp>
            <p:nvSpPr>
              <p:cNvPr id="97" name="Freeform 11034"/>
              <p:cNvSpPr>
                <a:spLocks noEditPoints="1"/>
              </p:cNvSpPr>
              <p:nvPr/>
            </p:nvSpPr>
            <p:spPr bwMode="auto">
              <a:xfrm>
                <a:off x="5865813" y="542925"/>
                <a:ext cx="442913" cy="315913"/>
              </a:xfrm>
              <a:custGeom>
                <a:avLst/>
                <a:gdLst>
                  <a:gd name="T0" fmla="*/ 104 w 118"/>
                  <a:gd name="T1" fmla="*/ 0 h 84"/>
                  <a:gd name="T2" fmla="*/ 14 w 118"/>
                  <a:gd name="T3" fmla="*/ 0 h 84"/>
                  <a:gd name="T4" fmla="*/ 0 w 118"/>
                  <a:gd name="T5" fmla="*/ 16 h 84"/>
                  <a:gd name="T6" fmla="*/ 0 w 118"/>
                  <a:gd name="T7" fmla="*/ 68 h 84"/>
                  <a:gd name="T8" fmla="*/ 14 w 118"/>
                  <a:gd name="T9" fmla="*/ 84 h 84"/>
                  <a:gd name="T10" fmla="*/ 104 w 118"/>
                  <a:gd name="T11" fmla="*/ 84 h 84"/>
                  <a:gd name="T12" fmla="*/ 118 w 118"/>
                  <a:gd name="T13" fmla="*/ 68 h 84"/>
                  <a:gd name="T14" fmla="*/ 118 w 118"/>
                  <a:gd name="T15" fmla="*/ 16 h 84"/>
                  <a:gd name="T16" fmla="*/ 104 w 118"/>
                  <a:gd name="T17" fmla="*/ 0 h 84"/>
                  <a:gd name="T18" fmla="*/ 111 w 118"/>
                  <a:gd name="T19" fmla="*/ 63 h 84"/>
                  <a:gd name="T20" fmla="*/ 99 w 118"/>
                  <a:gd name="T21" fmla="*/ 77 h 84"/>
                  <a:gd name="T22" fmla="*/ 19 w 118"/>
                  <a:gd name="T23" fmla="*/ 77 h 84"/>
                  <a:gd name="T24" fmla="*/ 7 w 118"/>
                  <a:gd name="T25" fmla="*/ 63 h 84"/>
                  <a:gd name="T26" fmla="*/ 7 w 118"/>
                  <a:gd name="T27" fmla="*/ 19 h 84"/>
                  <a:gd name="T28" fmla="*/ 19 w 118"/>
                  <a:gd name="T29" fmla="*/ 6 h 84"/>
                  <a:gd name="T30" fmla="*/ 99 w 118"/>
                  <a:gd name="T31" fmla="*/ 6 h 84"/>
                  <a:gd name="T32" fmla="*/ 111 w 118"/>
                  <a:gd name="T33" fmla="*/ 19 h 84"/>
                  <a:gd name="T34" fmla="*/ 111 w 118"/>
                  <a:gd name="T35" fmla="*/ 63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8" h="84">
                    <a:moveTo>
                      <a:pt x="104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6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7"/>
                      <a:pt x="6" y="84"/>
                      <a:pt x="14" y="84"/>
                    </a:cubicBezTo>
                    <a:cubicBezTo>
                      <a:pt x="104" y="84"/>
                      <a:pt x="104" y="84"/>
                      <a:pt x="104" y="84"/>
                    </a:cubicBezTo>
                    <a:cubicBezTo>
                      <a:pt x="112" y="84"/>
                      <a:pt x="118" y="77"/>
                      <a:pt x="118" y="68"/>
                    </a:cubicBezTo>
                    <a:cubicBezTo>
                      <a:pt x="118" y="16"/>
                      <a:pt x="118" y="16"/>
                      <a:pt x="118" y="16"/>
                    </a:cubicBezTo>
                    <a:cubicBezTo>
                      <a:pt x="118" y="7"/>
                      <a:pt x="112" y="0"/>
                      <a:pt x="104" y="0"/>
                    </a:cubicBezTo>
                    <a:close/>
                    <a:moveTo>
                      <a:pt x="111" y="63"/>
                    </a:moveTo>
                    <a:cubicBezTo>
                      <a:pt x="111" y="71"/>
                      <a:pt x="106" y="77"/>
                      <a:pt x="99" y="77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3" y="77"/>
                      <a:pt x="7" y="71"/>
                      <a:pt x="7" y="63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2"/>
                      <a:pt x="13" y="6"/>
                      <a:pt x="19" y="6"/>
                    </a:cubicBezTo>
                    <a:cubicBezTo>
                      <a:pt x="99" y="6"/>
                      <a:pt x="99" y="6"/>
                      <a:pt x="99" y="6"/>
                    </a:cubicBezTo>
                    <a:cubicBezTo>
                      <a:pt x="106" y="6"/>
                      <a:pt x="111" y="12"/>
                      <a:pt x="111" y="19"/>
                    </a:cubicBezTo>
                    <a:lnTo>
                      <a:pt x="111" y="6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1035"/>
              <p:cNvSpPr>
                <a:spLocks noEditPoints="1"/>
              </p:cNvSpPr>
              <p:nvPr/>
            </p:nvSpPr>
            <p:spPr bwMode="auto">
              <a:xfrm>
                <a:off x="5808663" y="877888"/>
                <a:ext cx="558800" cy="52388"/>
              </a:xfrm>
              <a:custGeom>
                <a:avLst/>
                <a:gdLst>
                  <a:gd name="T0" fmla="*/ 0 w 149"/>
                  <a:gd name="T1" fmla="*/ 7 h 14"/>
                  <a:gd name="T2" fmla="*/ 11 w 149"/>
                  <a:gd name="T3" fmla="*/ 14 h 14"/>
                  <a:gd name="T4" fmla="*/ 138 w 149"/>
                  <a:gd name="T5" fmla="*/ 14 h 14"/>
                  <a:gd name="T6" fmla="*/ 149 w 149"/>
                  <a:gd name="T7" fmla="*/ 7 h 14"/>
                  <a:gd name="T8" fmla="*/ 149 w 149"/>
                  <a:gd name="T9" fmla="*/ 0 h 14"/>
                  <a:gd name="T10" fmla="*/ 0 w 149"/>
                  <a:gd name="T11" fmla="*/ 0 h 14"/>
                  <a:gd name="T12" fmla="*/ 0 w 149"/>
                  <a:gd name="T13" fmla="*/ 7 h 14"/>
                  <a:gd name="T14" fmla="*/ 61 w 149"/>
                  <a:gd name="T15" fmla="*/ 5 h 14"/>
                  <a:gd name="T16" fmla="*/ 87 w 149"/>
                  <a:gd name="T17" fmla="*/ 5 h 14"/>
                  <a:gd name="T18" fmla="*/ 87 w 149"/>
                  <a:gd name="T19" fmla="*/ 9 h 14"/>
                  <a:gd name="T20" fmla="*/ 61 w 149"/>
                  <a:gd name="T21" fmla="*/ 9 h 14"/>
                  <a:gd name="T22" fmla="*/ 61 w 149"/>
                  <a:gd name="T23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9" h="14">
                    <a:moveTo>
                      <a:pt x="0" y="7"/>
                    </a:moveTo>
                    <a:cubicBezTo>
                      <a:pt x="0" y="11"/>
                      <a:pt x="5" y="14"/>
                      <a:pt x="11" y="14"/>
                    </a:cubicBezTo>
                    <a:cubicBezTo>
                      <a:pt x="138" y="14"/>
                      <a:pt x="138" y="14"/>
                      <a:pt x="138" y="14"/>
                    </a:cubicBezTo>
                    <a:cubicBezTo>
                      <a:pt x="144" y="14"/>
                      <a:pt x="149" y="11"/>
                      <a:pt x="149" y="7"/>
                    </a:cubicBezTo>
                    <a:cubicBezTo>
                      <a:pt x="149" y="0"/>
                      <a:pt x="149" y="0"/>
                      <a:pt x="14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"/>
                    </a:lnTo>
                    <a:close/>
                    <a:moveTo>
                      <a:pt x="61" y="5"/>
                    </a:moveTo>
                    <a:cubicBezTo>
                      <a:pt x="87" y="5"/>
                      <a:pt x="87" y="5"/>
                      <a:pt x="87" y="5"/>
                    </a:cubicBezTo>
                    <a:cubicBezTo>
                      <a:pt x="87" y="9"/>
                      <a:pt x="87" y="9"/>
                      <a:pt x="87" y="9"/>
                    </a:cubicBezTo>
                    <a:cubicBezTo>
                      <a:pt x="61" y="9"/>
                      <a:pt x="61" y="9"/>
                      <a:pt x="61" y="9"/>
                    </a:cubicBezTo>
                    <a:lnTo>
                      <a:pt x="61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96" name="文本框 95"/>
            <p:cNvSpPr txBox="1"/>
            <p:nvPr/>
          </p:nvSpPr>
          <p:spPr>
            <a:xfrm>
              <a:off x="4183550" y="4799577"/>
              <a:ext cx="1217867" cy="525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6853327" y="4243154"/>
            <a:ext cx="1217867" cy="968946"/>
            <a:chOff x="6812982" y="4312004"/>
            <a:chExt cx="1217867" cy="968946"/>
          </a:xfrm>
        </p:grpSpPr>
        <p:grpSp>
          <p:nvGrpSpPr>
            <p:cNvPr id="100" name="组合 99"/>
            <p:cNvGrpSpPr/>
            <p:nvPr/>
          </p:nvGrpSpPr>
          <p:grpSpPr>
            <a:xfrm>
              <a:off x="7156009" y="4312004"/>
              <a:ext cx="531813" cy="461963"/>
              <a:chOff x="8915400" y="531812"/>
              <a:chExt cx="531813" cy="461963"/>
            </a:xfrm>
          </p:grpSpPr>
          <p:sp>
            <p:nvSpPr>
              <p:cNvPr id="102" name="Rectangle 476"/>
              <p:cNvSpPr>
                <a:spLocks noChangeArrowheads="1"/>
              </p:cNvSpPr>
              <p:nvPr/>
            </p:nvSpPr>
            <p:spPr bwMode="auto">
              <a:xfrm>
                <a:off x="9083675" y="531812"/>
                <a:ext cx="195263" cy="714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477"/>
              <p:cNvSpPr>
                <a:spLocks/>
              </p:cNvSpPr>
              <p:nvPr/>
            </p:nvSpPr>
            <p:spPr bwMode="auto">
              <a:xfrm>
                <a:off x="8997950" y="628650"/>
                <a:ext cx="366713" cy="244475"/>
              </a:xfrm>
              <a:custGeom>
                <a:avLst/>
                <a:gdLst>
                  <a:gd name="T0" fmla="*/ 177 w 231"/>
                  <a:gd name="T1" fmla="*/ 0 h 154"/>
                  <a:gd name="T2" fmla="*/ 54 w 231"/>
                  <a:gd name="T3" fmla="*/ 0 h 154"/>
                  <a:gd name="T4" fmla="*/ 54 w 231"/>
                  <a:gd name="T5" fmla="*/ 41 h 154"/>
                  <a:gd name="T6" fmla="*/ 0 w 231"/>
                  <a:gd name="T7" fmla="*/ 41 h 154"/>
                  <a:gd name="T8" fmla="*/ 59 w 231"/>
                  <a:gd name="T9" fmla="*/ 97 h 154"/>
                  <a:gd name="T10" fmla="*/ 115 w 231"/>
                  <a:gd name="T11" fmla="*/ 154 h 154"/>
                  <a:gd name="T12" fmla="*/ 172 w 231"/>
                  <a:gd name="T13" fmla="*/ 97 h 154"/>
                  <a:gd name="T14" fmla="*/ 231 w 231"/>
                  <a:gd name="T15" fmla="*/ 41 h 154"/>
                  <a:gd name="T16" fmla="*/ 177 w 231"/>
                  <a:gd name="T17" fmla="*/ 41 h 154"/>
                  <a:gd name="T18" fmla="*/ 177 w 231"/>
                  <a:gd name="T19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1" h="154">
                    <a:moveTo>
                      <a:pt x="177" y="0"/>
                    </a:moveTo>
                    <a:lnTo>
                      <a:pt x="54" y="0"/>
                    </a:lnTo>
                    <a:lnTo>
                      <a:pt x="54" y="41"/>
                    </a:lnTo>
                    <a:lnTo>
                      <a:pt x="0" y="41"/>
                    </a:lnTo>
                    <a:lnTo>
                      <a:pt x="59" y="97"/>
                    </a:lnTo>
                    <a:lnTo>
                      <a:pt x="115" y="154"/>
                    </a:lnTo>
                    <a:lnTo>
                      <a:pt x="172" y="97"/>
                    </a:lnTo>
                    <a:lnTo>
                      <a:pt x="231" y="41"/>
                    </a:lnTo>
                    <a:lnTo>
                      <a:pt x="177" y="41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478"/>
              <p:cNvSpPr>
                <a:spLocks/>
              </p:cNvSpPr>
              <p:nvPr/>
            </p:nvSpPr>
            <p:spPr bwMode="auto">
              <a:xfrm>
                <a:off x="8915400" y="817562"/>
                <a:ext cx="531813" cy="176213"/>
              </a:xfrm>
              <a:custGeom>
                <a:avLst/>
                <a:gdLst>
                  <a:gd name="T0" fmla="*/ 124 w 142"/>
                  <a:gd name="T1" fmla="*/ 8 h 47"/>
                  <a:gd name="T2" fmla="*/ 105 w 142"/>
                  <a:gd name="T3" fmla="*/ 30 h 47"/>
                  <a:gd name="T4" fmla="*/ 37 w 142"/>
                  <a:gd name="T5" fmla="*/ 30 h 47"/>
                  <a:gd name="T6" fmla="*/ 18 w 142"/>
                  <a:gd name="T7" fmla="*/ 8 h 47"/>
                  <a:gd name="T8" fmla="*/ 18 w 142"/>
                  <a:gd name="T9" fmla="*/ 0 h 47"/>
                  <a:gd name="T10" fmla="*/ 0 w 142"/>
                  <a:gd name="T11" fmla="*/ 0 h 47"/>
                  <a:gd name="T12" fmla="*/ 0 w 142"/>
                  <a:gd name="T13" fmla="*/ 21 h 47"/>
                  <a:gd name="T14" fmla="*/ 26 w 142"/>
                  <a:gd name="T15" fmla="*/ 47 h 47"/>
                  <a:gd name="T16" fmla="*/ 116 w 142"/>
                  <a:gd name="T17" fmla="*/ 47 h 47"/>
                  <a:gd name="T18" fmla="*/ 142 w 142"/>
                  <a:gd name="T19" fmla="*/ 21 h 47"/>
                  <a:gd name="T20" fmla="*/ 142 w 142"/>
                  <a:gd name="T21" fmla="*/ 0 h 47"/>
                  <a:gd name="T22" fmla="*/ 124 w 142"/>
                  <a:gd name="T23" fmla="*/ 0 h 47"/>
                  <a:gd name="T24" fmla="*/ 124 w 142"/>
                  <a:gd name="T25" fmla="*/ 8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2" h="47">
                    <a:moveTo>
                      <a:pt x="124" y="8"/>
                    </a:moveTo>
                    <a:cubicBezTo>
                      <a:pt x="124" y="26"/>
                      <a:pt x="121" y="30"/>
                      <a:pt x="105" y="30"/>
                    </a:cubicBezTo>
                    <a:cubicBezTo>
                      <a:pt x="37" y="30"/>
                      <a:pt x="37" y="30"/>
                      <a:pt x="37" y="30"/>
                    </a:cubicBezTo>
                    <a:cubicBezTo>
                      <a:pt x="20" y="30"/>
                      <a:pt x="18" y="29"/>
                      <a:pt x="18" y="8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35"/>
                      <a:pt x="11" y="47"/>
                      <a:pt x="26" y="47"/>
                    </a:cubicBezTo>
                    <a:cubicBezTo>
                      <a:pt x="116" y="47"/>
                      <a:pt x="116" y="47"/>
                      <a:pt x="116" y="47"/>
                    </a:cubicBezTo>
                    <a:cubicBezTo>
                      <a:pt x="130" y="47"/>
                      <a:pt x="142" y="35"/>
                      <a:pt x="142" y="21"/>
                    </a:cubicBezTo>
                    <a:cubicBezTo>
                      <a:pt x="142" y="0"/>
                      <a:pt x="142" y="0"/>
                      <a:pt x="142" y="0"/>
                    </a:cubicBezTo>
                    <a:cubicBezTo>
                      <a:pt x="124" y="0"/>
                      <a:pt x="124" y="0"/>
                      <a:pt x="124" y="0"/>
                    </a:cubicBezTo>
                    <a:lnTo>
                      <a:pt x="124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01" name="文本框 100"/>
            <p:cNvSpPr txBox="1"/>
            <p:nvPr/>
          </p:nvSpPr>
          <p:spPr>
            <a:xfrm>
              <a:off x="6812982" y="4755293"/>
              <a:ext cx="1217867" cy="525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812982" y="2374256"/>
            <a:ext cx="1217867" cy="960632"/>
            <a:chOff x="6812982" y="2374256"/>
            <a:chExt cx="1217867" cy="960632"/>
          </a:xfrm>
        </p:grpSpPr>
        <p:grpSp>
          <p:nvGrpSpPr>
            <p:cNvPr id="105" name="组合 104"/>
            <p:cNvGrpSpPr/>
            <p:nvPr/>
          </p:nvGrpSpPr>
          <p:grpSpPr>
            <a:xfrm>
              <a:off x="7234107" y="2374256"/>
              <a:ext cx="419100" cy="427038"/>
              <a:chOff x="5876926" y="2830512"/>
              <a:chExt cx="419100" cy="427038"/>
            </a:xfrm>
          </p:grpSpPr>
          <p:sp>
            <p:nvSpPr>
              <p:cNvPr id="106" name="Freeform 281"/>
              <p:cNvSpPr>
                <a:spLocks noEditPoints="1"/>
              </p:cNvSpPr>
              <p:nvPr/>
            </p:nvSpPr>
            <p:spPr bwMode="auto">
              <a:xfrm>
                <a:off x="5876926" y="2830512"/>
                <a:ext cx="419100" cy="104775"/>
              </a:xfrm>
              <a:custGeom>
                <a:avLst/>
                <a:gdLst>
                  <a:gd name="T0" fmla="*/ 0 w 112"/>
                  <a:gd name="T1" fmla="*/ 28 h 28"/>
                  <a:gd name="T2" fmla="*/ 112 w 112"/>
                  <a:gd name="T3" fmla="*/ 28 h 28"/>
                  <a:gd name="T4" fmla="*/ 112 w 112"/>
                  <a:gd name="T5" fmla="*/ 0 h 28"/>
                  <a:gd name="T6" fmla="*/ 0 w 112"/>
                  <a:gd name="T7" fmla="*/ 0 h 28"/>
                  <a:gd name="T8" fmla="*/ 0 w 112"/>
                  <a:gd name="T9" fmla="*/ 28 h 28"/>
                  <a:gd name="T10" fmla="*/ 93 w 112"/>
                  <a:gd name="T11" fmla="*/ 9 h 28"/>
                  <a:gd name="T12" fmla="*/ 98 w 112"/>
                  <a:gd name="T13" fmla="*/ 14 h 28"/>
                  <a:gd name="T14" fmla="*/ 93 w 112"/>
                  <a:gd name="T15" fmla="*/ 19 h 28"/>
                  <a:gd name="T16" fmla="*/ 89 w 112"/>
                  <a:gd name="T17" fmla="*/ 14 h 28"/>
                  <a:gd name="T18" fmla="*/ 93 w 112"/>
                  <a:gd name="T19" fmla="*/ 9 h 28"/>
                  <a:gd name="T20" fmla="*/ 20 w 112"/>
                  <a:gd name="T21" fmla="*/ 9 h 28"/>
                  <a:gd name="T22" fmla="*/ 25 w 112"/>
                  <a:gd name="T23" fmla="*/ 14 h 28"/>
                  <a:gd name="T24" fmla="*/ 20 w 112"/>
                  <a:gd name="T25" fmla="*/ 19 h 28"/>
                  <a:gd name="T26" fmla="*/ 15 w 112"/>
                  <a:gd name="T27" fmla="*/ 14 h 28"/>
                  <a:gd name="T28" fmla="*/ 20 w 112"/>
                  <a:gd name="T29" fmla="*/ 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2" h="28">
                    <a:moveTo>
                      <a:pt x="0" y="28"/>
                    </a:moveTo>
                    <a:cubicBezTo>
                      <a:pt x="112" y="28"/>
                      <a:pt x="112" y="28"/>
                      <a:pt x="112" y="28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8"/>
                    </a:lnTo>
                    <a:close/>
                    <a:moveTo>
                      <a:pt x="93" y="9"/>
                    </a:moveTo>
                    <a:cubicBezTo>
                      <a:pt x="96" y="9"/>
                      <a:pt x="98" y="11"/>
                      <a:pt x="98" y="14"/>
                    </a:cubicBezTo>
                    <a:cubicBezTo>
                      <a:pt x="98" y="17"/>
                      <a:pt x="96" y="19"/>
                      <a:pt x="93" y="19"/>
                    </a:cubicBezTo>
                    <a:cubicBezTo>
                      <a:pt x="91" y="19"/>
                      <a:pt x="89" y="17"/>
                      <a:pt x="89" y="14"/>
                    </a:cubicBezTo>
                    <a:cubicBezTo>
                      <a:pt x="89" y="11"/>
                      <a:pt x="91" y="9"/>
                      <a:pt x="93" y="9"/>
                    </a:cubicBezTo>
                    <a:close/>
                    <a:moveTo>
                      <a:pt x="20" y="9"/>
                    </a:moveTo>
                    <a:cubicBezTo>
                      <a:pt x="23" y="9"/>
                      <a:pt x="25" y="11"/>
                      <a:pt x="25" y="14"/>
                    </a:cubicBezTo>
                    <a:cubicBezTo>
                      <a:pt x="25" y="17"/>
                      <a:pt x="23" y="19"/>
                      <a:pt x="20" y="19"/>
                    </a:cubicBezTo>
                    <a:cubicBezTo>
                      <a:pt x="17" y="19"/>
                      <a:pt x="15" y="17"/>
                      <a:pt x="15" y="14"/>
                    </a:cubicBezTo>
                    <a:cubicBezTo>
                      <a:pt x="15" y="11"/>
                      <a:pt x="17" y="9"/>
                      <a:pt x="20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282"/>
              <p:cNvSpPr>
                <a:spLocks noEditPoints="1"/>
              </p:cNvSpPr>
              <p:nvPr/>
            </p:nvSpPr>
            <p:spPr bwMode="auto">
              <a:xfrm>
                <a:off x="5876926" y="2979737"/>
                <a:ext cx="419100" cy="277813"/>
              </a:xfrm>
              <a:custGeom>
                <a:avLst/>
                <a:gdLst>
                  <a:gd name="T0" fmla="*/ 0 w 112"/>
                  <a:gd name="T1" fmla="*/ 74 h 74"/>
                  <a:gd name="T2" fmla="*/ 112 w 112"/>
                  <a:gd name="T3" fmla="*/ 74 h 74"/>
                  <a:gd name="T4" fmla="*/ 112 w 112"/>
                  <a:gd name="T5" fmla="*/ 0 h 74"/>
                  <a:gd name="T6" fmla="*/ 0 w 112"/>
                  <a:gd name="T7" fmla="*/ 0 h 74"/>
                  <a:gd name="T8" fmla="*/ 0 w 112"/>
                  <a:gd name="T9" fmla="*/ 74 h 74"/>
                  <a:gd name="T10" fmla="*/ 56 w 112"/>
                  <a:gd name="T11" fmla="*/ 47 h 74"/>
                  <a:gd name="T12" fmla="*/ 69 w 112"/>
                  <a:gd name="T13" fmla="*/ 47 h 74"/>
                  <a:gd name="T14" fmla="*/ 69 w 112"/>
                  <a:gd name="T15" fmla="*/ 51 h 74"/>
                  <a:gd name="T16" fmla="*/ 70 w 112"/>
                  <a:gd name="T17" fmla="*/ 54 h 74"/>
                  <a:gd name="T18" fmla="*/ 72 w 112"/>
                  <a:gd name="T19" fmla="*/ 55 h 74"/>
                  <a:gd name="T20" fmla="*/ 75 w 112"/>
                  <a:gd name="T21" fmla="*/ 54 h 74"/>
                  <a:gd name="T22" fmla="*/ 75 w 112"/>
                  <a:gd name="T23" fmla="*/ 52 h 74"/>
                  <a:gd name="T24" fmla="*/ 75 w 112"/>
                  <a:gd name="T25" fmla="*/ 41 h 74"/>
                  <a:gd name="T26" fmla="*/ 75 w 112"/>
                  <a:gd name="T27" fmla="*/ 38 h 74"/>
                  <a:gd name="T28" fmla="*/ 72 w 112"/>
                  <a:gd name="T29" fmla="*/ 37 h 74"/>
                  <a:gd name="T30" fmla="*/ 70 w 112"/>
                  <a:gd name="T31" fmla="*/ 38 h 74"/>
                  <a:gd name="T32" fmla="*/ 69 w 112"/>
                  <a:gd name="T33" fmla="*/ 41 h 74"/>
                  <a:gd name="T34" fmla="*/ 57 w 112"/>
                  <a:gd name="T35" fmla="*/ 41 h 74"/>
                  <a:gd name="T36" fmla="*/ 57 w 112"/>
                  <a:gd name="T37" fmla="*/ 14 h 74"/>
                  <a:gd name="T38" fmla="*/ 88 w 112"/>
                  <a:gd name="T39" fmla="*/ 14 h 74"/>
                  <a:gd name="T40" fmla="*/ 88 w 112"/>
                  <a:gd name="T41" fmla="*/ 23 h 74"/>
                  <a:gd name="T42" fmla="*/ 68 w 112"/>
                  <a:gd name="T43" fmla="*/ 23 h 74"/>
                  <a:gd name="T44" fmla="*/ 68 w 112"/>
                  <a:gd name="T45" fmla="*/ 31 h 74"/>
                  <a:gd name="T46" fmla="*/ 72 w 112"/>
                  <a:gd name="T47" fmla="*/ 29 h 74"/>
                  <a:gd name="T48" fmla="*/ 76 w 112"/>
                  <a:gd name="T49" fmla="*/ 29 h 74"/>
                  <a:gd name="T50" fmla="*/ 86 w 112"/>
                  <a:gd name="T51" fmla="*/ 32 h 74"/>
                  <a:gd name="T52" fmla="*/ 89 w 112"/>
                  <a:gd name="T53" fmla="*/ 42 h 74"/>
                  <a:gd name="T54" fmla="*/ 89 w 112"/>
                  <a:gd name="T55" fmla="*/ 48 h 74"/>
                  <a:gd name="T56" fmla="*/ 85 w 112"/>
                  <a:gd name="T57" fmla="*/ 60 h 74"/>
                  <a:gd name="T58" fmla="*/ 72 w 112"/>
                  <a:gd name="T59" fmla="*/ 64 h 74"/>
                  <a:gd name="T60" fmla="*/ 60 w 112"/>
                  <a:gd name="T61" fmla="*/ 60 h 74"/>
                  <a:gd name="T62" fmla="*/ 56 w 112"/>
                  <a:gd name="T63" fmla="*/ 50 h 74"/>
                  <a:gd name="T64" fmla="*/ 56 w 112"/>
                  <a:gd name="T65" fmla="*/ 47 h 74"/>
                  <a:gd name="T66" fmla="*/ 21 w 112"/>
                  <a:gd name="T67" fmla="*/ 19 h 74"/>
                  <a:gd name="T68" fmla="*/ 21 w 112"/>
                  <a:gd name="T69" fmla="*/ 19 h 74"/>
                  <a:gd name="T70" fmla="*/ 28 w 112"/>
                  <a:gd name="T71" fmla="*/ 18 h 74"/>
                  <a:gd name="T72" fmla="*/ 32 w 112"/>
                  <a:gd name="T73" fmla="*/ 14 h 74"/>
                  <a:gd name="T74" fmla="*/ 44 w 112"/>
                  <a:gd name="T75" fmla="*/ 14 h 74"/>
                  <a:gd name="T76" fmla="*/ 44 w 112"/>
                  <a:gd name="T77" fmla="*/ 63 h 74"/>
                  <a:gd name="T78" fmla="*/ 31 w 112"/>
                  <a:gd name="T79" fmla="*/ 63 h 74"/>
                  <a:gd name="T80" fmla="*/ 31 w 112"/>
                  <a:gd name="T81" fmla="*/ 26 h 74"/>
                  <a:gd name="T82" fmla="*/ 27 w 112"/>
                  <a:gd name="T83" fmla="*/ 27 h 74"/>
                  <a:gd name="T84" fmla="*/ 26 w 112"/>
                  <a:gd name="T85" fmla="*/ 27 h 74"/>
                  <a:gd name="T86" fmla="*/ 21 w 112"/>
                  <a:gd name="T87" fmla="*/ 27 h 74"/>
                  <a:gd name="T88" fmla="*/ 21 w 112"/>
                  <a:gd name="T89" fmla="*/ 1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2" h="74">
                    <a:moveTo>
                      <a:pt x="0" y="74"/>
                    </a:moveTo>
                    <a:cubicBezTo>
                      <a:pt x="112" y="74"/>
                      <a:pt x="112" y="74"/>
                      <a:pt x="112" y="74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4"/>
                    </a:lnTo>
                    <a:close/>
                    <a:moveTo>
                      <a:pt x="56" y="47"/>
                    </a:moveTo>
                    <a:cubicBezTo>
                      <a:pt x="69" y="47"/>
                      <a:pt x="69" y="47"/>
                      <a:pt x="69" y="47"/>
                    </a:cubicBezTo>
                    <a:cubicBezTo>
                      <a:pt x="69" y="51"/>
                      <a:pt x="69" y="51"/>
                      <a:pt x="69" y="51"/>
                    </a:cubicBezTo>
                    <a:cubicBezTo>
                      <a:pt x="69" y="52"/>
                      <a:pt x="69" y="53"/>
                      <a:pt x="70" y="54"/>
                    </a:cubicBezTo>
                    <a:cubicBezTo>
                      <a:pt x="70" y="55"/>
                      <a:pt x="71" y="55"/>
                      <a:pt x="72" y="55"/>
                    </a:cubicBezTo>
                    <a:cubicBezTo>
                      <a:pt x="73" y="55"/>
                      <a:pt x="74" y="55"/>
                      <a:pt x="75" y="54"/>
                    </a:cubicBezTo>
                    <a:cubicBezTo>
                      <a:pt x="75" y="54"/>
                      <a:pt x="75" y="53"/>
                      <a:pt x="75" y="52"/>
                    </a:cubicBezTo>
                    <a:cubicBezTo>
                      <a:pt x="75" y="41"/>
                      <a:pt x="75" y="41"/>
                      <a:pt x="75" y="41"/>
                    </a:cubicBezTo>
                    <a:cubicBezTo>
                      <a:pt x="75" y="40"/>
                      <a:pt x="75" y="39"/>
                      <a:pt x="75" y="38"/>
                    </a:cubicBezTo>
                    <a:cubicBezTo>
                      <a:pt x="74" y="38"/>
                      <a:pt x="73" y="37"/>
                      <a:pt x="72" y="37"/>
                    </a:cubicBezTo>
                    <a:cubicBezTo>
                      <a:pt x="71" y="37"/>
                      <a:pt x="70" y="38"/>
                      <a:pt x="70" y="38"/>
                    </a:cubicBezTo>
                    <a:cubicBezTo>
                      <a:pt x="69" y="39"/>
                      <a:pt x="69" y="40"/>
                      <a:pt x="69" y="41"/>
                    </a:cubicBezTo>
                    <a:cubicBezTo>
                      <a:pt x="57" y="41"/>
                      <a:pt x="57" y="41"/>
                      <a:pt x="57" y="41"/>
                    </a:cubicBezTo>
                    <a:cubicBezTo>
                      <a:pt x="57" y="14"/>
                      <a:pt x="57" y="14"/>
                      <a:pt x="57" y="14"/>
                    </a:cubicBezTo>
                    <a:cubicBezTo>
                      <a:pt x="88" y="14"/>
                      <a:pt x="88" y="14"/>
                      <a:pt x="88" y="14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31"/>
                      <a:pt x="68" y="31"/>
                      <a:pt x="68" y="31"/>
                    </a:cubicBezTo>
                    <a:cubicBezTo>
                      <a:pt x="69" y="30"/>
                      <a:pt x="70" y="29"/>
                      <a:pt x="72" y="29"/>
                    </a:cubicBezTo>
                    <a:cubicBezTo>
                      <a:pt x="73" y="29"/>
                      <a:pt x="75" y="29"/>
                      <a:pt x="76" y="29"/>
                    </a:cubicBezTo>
                    <a:cubicBezTo>
                      <a:pt x="80" y="29"/>
                      <a:pt x="84" y="30"/>
                      <a:pt x="86" y="32"/>
                    </a:cubicBezTo>
                    <a:cubicBezTo>
                      <a:pt x="88" y="34"/>
                      <a:pt x="89" y="37"/>
                      <a:pt x="89" y="42"/>
                    </a:cubicBezTo>
                    <a:cubicBezTo>
                      <a:pt x="89" y="48"/>
                      <a:pt x="89" y="48"/>
                      <a:pt x="89" y="48"/>
                    </a:cubicBezTo>
                    <a:cubicBezTo>
                      <a:pt x="89" y="53"/>
                      <a:pt x="88" y="57"/>
                      <a:pt x="85" y="60"/>
                    </a:cubicBezTo>
                    <a:cubicBezTo>
                      <a:pt x="82" y="62"/>
                      <a:pt x="78" y="64"/>
                      <a:pt x="72" y="64"/>
                    </a:cubicBezTo>
                    <a:cubicBezTo>
                      <a:pt x="66" y="64"/>
                      <a:pt x="62" y="62"/>
                      <a:pt x="60" y="60"/>
                    </a:cubicBezTo>
                    <a:cubicBezTo>
                      <a:pt x="57" y="58"/>
                      <a:pt x="56" y="54"/>
                      <a:pt x="56" y="50"/>
                    </a:cubicBezTo>
                    <a:lnTo>
                      <a:pt x="56" y="47"/>
                    </a:ln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6" y="19"/>
                      <a:pt x="28" y="18"/>
                    </a:cubicBezTo>
                    <a:cubicBezTo>
                      <a:pt x="30" y="17"/>
                      <a:pt x="31" y="16"/>
                      <a:pt x="32" y="14"/>
                    </a:cubicBezTo>
                    <a:cubicBezTo>
                      <a:pt x="44" y="14"/>
                      <a:pt x="44" y="14"/>
                      <a:pt x="44" y="14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29" y="27"/>
                      <a:pt x="28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1" y="27"/>
                      <a:pt x="21" y="27"/>
                      <a:pt x="21" y="27"/>
                    </a:cubicBezTo>
                    <a:lnTo>
                      <a:pt x="21" y="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83" name="文本框 82"/>
            <p:cNvSpPr txBox="1"/>
            <p:nvPr/>
          </p:nvSpPr>
          <p:spPr>
            <a:xfrm>
              <a:off x="6812982" y="2809231"/>
              <a:ext cx="1217867" cy="525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183550" y="2361173"/>
            <a:ext cx="1217867" cy="973714"/>
            <a:chOff x="4183550" y="2361173"/>
            <a:chExt cx="1217867" cy="973714"/>
          </a:xfrm>
        </p:grpSpPr>
        <p:grpSp>
          <p:nvGrpSpPr>
            <p:cNvPr id="108" name="组合 107"/>
            <p:cNvGrpSpPr/>
            <p:nvPr/>
          </p:nvGrpSpPr>
          <p:grpSpPr>
            <a:xfrm>
              <a:off x="4540458" y="2361173"/>
              <a:ext cx="461963" cy="368301"/>
              <a:chOff x="7377113" y="5132388"/>
              <a:chExt cx="461963" cy="368301"/>
            </a:xfrm>
          </p:grpSpPr>
          <p:sp>
            <p:nvSpPr>
              <p:cNvPr id="109" name="Freeform 120"/>
              <p:cNvSpPr>
                <a:spLocks/>
              </p:cNvSpPr>
              <p:nvPr/>
            </p:nvSpPr>
            <p:spPr bwMode="auto">
              <a:xfrm>
                <a:off x="7431088" y="5132388"/>
                <a:ext cx="352425" cy="184150"/>
              </a:xfrm>
              <a:custGeom>
                <a:avLst/>
                <a:gdLst>
                  <a:gd name="T0" fmla="*/ 47 w 94"/>
                  <a:gd name="T1" fmla="*/ 0 h 49"/>
                  <a:gd name="T2" fmla="*/ 0 w 94"/>
                  <a:gd name="T3" fmla="*/ 49 h 49"/>
                  <a:gd name="T4" fmla="*/ 10 w 94"/>
                  <a:gd name="T5" fmla="*/ 49 h 49"/>
                  <a:gd name="T6" fmla="*/ 47 w 94"/>
                  <a:gd name="T7" fmla="*/ 7 h 49"/>
                  <a:gd name="T8" fmla="*/ 84 w 94"/>
                  <a:gd name="T9" fmla="*/ 49 h 49"/>
                  <a:gd name="T10" fmla="*/ 94 w 94"/>
                  <a:gd name="T11" fmla="*/ 49 h 49"/>
                  <a:gd name="T12" fmla="*/ 47 w 94"/>
                  <a:gd name="T1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49">
                    <a:moveTo>
                      <a:pt x="47" y="0"/>
                    </a:moveTo>
                    <a:cubicBezTo>
                      <a:pt x="21" y="0"/>
                      <a:pt x="0" y="22"/>
                      <a:pt x="0" y="49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10" y="26"/>
                      <a:pt x="27" y="7"/>
                      <a:pt x="47" y="7"/>
                    </a:cubicBezTo>
                    <a:cubicBezTo>
                      <a:pt x="68" y="7"/>
                      <a:pt x="84" y="26"/>
                      <a:pt x="84" y="49"/>
                    </a:cubicBezTo>
                    <a:cubicBezTo>
                      <a:pt x="94" y="49"/>
                      <a:pt x="94" y="49"/>
                      <a:pt x="94" y="49"/>
                    </a:cubicBezTo>
                    <a:cubicBezTo>
                      <a:pt x="94" y="22"/>
                      <a:pt x="73" y="0"/>
                      <a:pt x="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Rectangle 121"/>
              <p:cNvSpPr>
                <a:spLocks noChangeArrowheads="1"/>
              </p:cNvSpPr>
              <p:nvPr/>
            </p:nvSpPr>
            <p:spPr bwMode="auto">
              <a:xfrm>
                <a:off x="7412038" y="5327651"/>
                <a:ext cx="82550" cy="1730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Rectangle 122"/>
              <p:cNvSpPr>
                <a:spLocks noChangeArrowheads="1"/>
              </p:cNvSpPr>
              <p:nvPr/>
            </p:nvSpPr>
            <p:spPr bwMode="auto">
              <a:xfrm>
                <a:off x="7726363" y="5327651"/>
                <a:ext cx="76200" cy="1682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Rectangle 123"/>
              <p:cNvSpPr>
                <a:spLocks noChangeArrowheads="1"/>
              </p:cNvSpPr>
              <p:nvPr/>
            </p:nvSpPr>
            <p:spPr bwMode="auto">
              <a:xfrm>
                <a:off x="7816851" y="5364163"/>
                <a:ext cx="22225" cy="952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Rectangle 124"/>
              <p:cNvSpPr>
                <a:spLocks noChangeArrowheads="1"/>
              </p:cNvSpPr>
              <p:nvPr/>
            </p:nvSpPr>
            <p:spPr bwMode="auto">
              <a:xfrm>
                <a:off x="7377113" y="5364163"/>
                <a:ext cx="23813" cy="952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87" name="文本框 86"/>
            <p:cNvSpPr txBox="1"/>
            <p:nvPr/>
          </p:nvSpPr>
          <p:spPr>
            <a:xfrm>
              <a:off x="4183550" y="2809230"/>
              <a:ext cx="1217867" cy="525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675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0" grpId="0"/>
      <p:bldP spid="64" grpId="0"/>
      <p:bldP spid="67" grpId="0"/>
      <p:bldP spid="72" grpId="0"/>
      <p:bldP spid="73" grpId="0" animBg="1"/>
      <p:bldP spid="74" grpId="0" animBg="1"/>
      <p:bldP spid="7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任意多边形 69"/>
          <p:cNvSpPr/>
          <p:nvPr/>
        </p:nvSpPr>
        <p:spPr>
          <a:xfrm>
            <a:off x="561878" y="5459183"/>
            <a:ext cx="1379382" cy="1436917"/>
          </a:xfrm>
          <a:custGeom>
            <a:avLst/>
            <a:gdLst>
              <a:gd name="connsiteX0" fmla="*/ 988221 w 1379382"/>
              <a:gd name="connsiteY0" fmla="*/ 0 h 1436917"/>
              <a:gd name="connsiteX1" fmla="*/ 1010406 w 1379382"/>
              <a:gd name="connsiteY1" fmla="*/ 15258 h 1436917"/>
              <a:gd name="connsiteX2" fmla="*/ 1238011 w 1379382"/>
              <a:gd name="connsiteY2" fmla="*/ 370872 h 1436917"/>
              <a:gd name="connsiteX3" fmla="*/ 1235427 w 1379382"/>
              <a:gd name="connsiteY3" fmla="*/ 372649 h 1436917"/>
              <a:gd name="connsiteX4" fmla="*/ 1289073 w 1379382"/>
              <a:gd name="connsiteY4" fmla="*/ 450653 h 1436917"/>
              <a:gd name="connsiteX5" fmla="*/ 1379382 w 1379382"/>
              <a:gd name="connsiteY5" fmla="*/ 591754 h 1436917"/>
              <a:gd name="connsiteX6" fmla="*/ 798132 w 1379382"/>
              <a:gd name="connsiteY6" fmla="*/ 1436917 h 1436917"/>
              <a:gd name="connsiteX7" fmla="*/ 0 w 1379382"/>
              <a:gd name="connsiteY7" fmla="*/ 1436917 h 1436917"/>
              <a:gd name="connsiteX8" fmla="*/ 988221 w 1379382"/>
              <a:gd name="connsiteY8" fmla="*/ 0 h 143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9382" h="1436917">
                <a:moveTo>
                  <a:pt x="988221" y="0"/>
                </a:moveTo>
                <a:lnTo>
                  <a:pt x="1010406" y="15258"/>
                </a:lnTo>
                <a:lnTo>
                  <a:pt x="1238011" y="370872"/>
                </a:lnTo>
                <a:lnTo>
                  <a:pt x="1235427" y="372649"/>
                </a:lnTo>
                <a:lnTo>
                  <a:pt x="1289073" y="450653"/>
                </a:lnTo>
                <a:lnTo>
                  <a:pt x="1379382" y="591754"/>
                </a:lnTo>
                <a:lnTo>
                  <a:pt x="798132" y="1436917"/>
                </a:lnTo>
                <a:lnTo>
                  <a:pt x="0" y="1436917"/>
                </a:lnTo>
                <a:lnTo>
                  <a:pt x="988221" y="0"/>
                </a:lnTo>
                <a:close/>
              </a:path>
            </a:pathLst>
          </a:custGeom>
          <a:solidFill>
            <a:srgbClr val="EE8F82">
              <a:alpha val="25000"/>
            </a:srgbClr>
          </a:solidFill>
          <a:ln>
            <a:solidFill>
              <a:srgbClr val="EED9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 68"/>
          <p:cNvSpPr/>
          <p:nvPr/>
        </p:nvSpPr>
        <p:spPr>
          <a:xfrm>
            <a:off x="1950042" y="5459184"/>
            <a:ext cx="1377333" cy="1436916"/>
          </a:xfrm>
          <a:custGeom>
            <a:avLst/>
            <a:gdLst>
              <a:gd name="connsiteX0" fmla="*/ 389113 w 1377333"/>
              <a:gd name="connsiteY0" fmla="*/ 0 h 1436916"/>
              <a:gd name="connsiteX1" fmla="*/ 1377333 w 1377333"/>
              <a:gd name="connsiteY1" fmla="*/ 1436916 h 1436916"/>
              <a:gd name="connsiteX2" fmla="*/ 579200 w 1377333"/>
              <a:gd name="connsiteY2" fmla="*/ 1436916 h 1436916"/>
              <a:gd name="connsiteX3" fmla="*/ 0 w 1377333"/>
              <a:gd name="connsiteY3" fmla="*/ 594733 h 1436916"/>
              <a:gd name="connsiteX4" fmla="*/ 373996 w 1377333"/>
              <a:gd name="connsiteY4" fmla="*/ 10397 h 1436916"/>
              <a:gd name="connsiteX5" fmla="*/ 389113 w 1377333"/>
              <a:gd name="connsiteY5" fmla="*/ 0 h 143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7333" h="1436916">
                <a:moveTo>
                  <a:pt x="389113" y="0"/>
                </a:moveTo>
                <a:lnTo>
                  <a:pt x="1377333" y="1436916"/>
                </a:lnTo>
                <a:lnTo>
                  <a:pt x="579200" y="1436916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F1DBCC"/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9" name="任意多边形 818"/>
          <p:cNvSpPr/>
          <p:nvPr/>
        </p:nvSpPr>
        <p:spPr>
          <a:xfrm flipV="1">
            <a:off x="5466342" y="5123204"/>
            <a:ext cx="1608398" cy="1772896"/>
          </a:xfrm>
          <a:custGeom>
            <a:avLst/>
            <a:gdLst>
              <a:gd name="connsiteX0" fmla="*/ 1219285 w 1608398"/>
              <a:gd name="connsiteY0" fmla="*/ 1772896 h 1772896"/>
              <a:gd name="connsiteX1" fmla="*/ 1234402 w 1608398"/>
              <a:gd name="connsiteY1" fmla="*/ 1762499 h 1772896"/>
              <a:gd name="connsiteX2" fmla="*/ 1608398 w 1608398"/>
              <a:gd name="connsiteY2" fmla="*/ 1178163 h 1772896"/>
              <a:gd name="connsiteX3" fmla="*/ 798132 w 1608398"/>
              <a:gd name="connsiteY3" fmla="*/ 0 h 1772896"/>
              <a:gd name="connsiteX4" fmla="*/ 0 w 1608398"/>
              <a:gd name="connsiteY4" fmla="*/ 0 h 1772896"/>
              <a:gd name="connsiteX5" fmla="*/ 1219285 w 1608398"/>
              <a:gd name="connsiteY5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08398" h="1772896">
                <a:moveTo>
                  <a:pt x="1219285" y="1772896"/>
                </a:moveTo>
                <a:lnTo>
                  <a:pt x="1234402" y="1762499"/>
                </a:lnTo>
                <a:lnTo>
                  <a:pt x="1608398" y="1178163"/>
                </a:lnTo>
                <a:lnTo>
                  <a:pt x="798132" y="0"/>
                </a:lnTo>
                <a:lnTo>
                  <a:pt x="0" y="0"/>
                </a:lnTo>
                <a:lnTo>
                  <a:pt x="1219285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0" name="任意多边形 519"/>
          <p:cNvSpPr/>
          <p:nvPr/>
        </p:nvSpPr>
        <p:spPr>
          <a:xfrm>
            <a:off x="10576104" y="286921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49000"/>
            </a:srgbClr>
          </a:solidFill>
          <a:ln>
            <a:solidFill>
              <a:srgbClr val="DF9B83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6" name="任意多边形 685"/>
          <p:cNvSpPr/>
          <p:nvPr/>
        </p:nvSpPr>
        <p:spPr>
          <a:xfrm>
            <a:off x="9482391" y="0"/>
            <a:ext cx="1474363" cy="1578002"/>
          </a:xfrm>
          <a:custGeom>
            <a:avLst/>
            <a:gdLst>
              <a:gd name="connsiteX0" fmla="*/ 0 w 1474363"/>
              <a:gd name="connsiteY0" fmla="*/ 0 h 1578002"/>
              <a:gd name="connsiteX1" fmla="*/ 798133 w 1474363"/>
              <a:gd name="connsiteY1" fmla="*/ 0 h 1578002"/>
              <a:gd name="connsiteX2" fmla="*/ 1474363 w 1474363"/>
              <a:gd name="connsiteY2" fmla="*/ 983269 h 1578002"/>
              <a:gd name="connsiteX3" fmla="*/ 1100367 w 1474363"/>
              <a:gd name="connsiteY3" fmla="*/ 1567605 h 1578002"/>
              <a:gd name="connsiteX4" fmla="*/ 1085250 w 1474363"/>
              <a:gd name="connsiteY4" fmla="*/ 1578002 h 1578002"/>
              <a:gd name="connsiteX5" fmla="*/ 0 w 1474363"/>
              <a:gd name="connsiteY5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4363" h="1578002">
                <a:moveTo>
                  <a:pt x="0" y="0"/>
                </a:moveTo>
                <a:lnTo>
                  <a:pt x="798133" y="0"/>
                </a:lnTo>
                <a:lnTo>
                  <a:pt x="1474363" y="983269"/>
                </a:lnTo>
                <a:lnTo>
                  <a:pt x="1100367" y="1567605"/>
                </a:lnTo>
                <a:lnTo>
                  <a:pt x="1085250" y="1578002"/>
                </a:lnTo>
                <a:lnTo>
                  <a:pt x="0" y="0"/>
                </a:lnTo>
                <a:close/>
              </a:path>
            </a:pathLst>
          </a:custGeom>
          <a:solidFill>
            <a:srgbClr val="E7B05E">
              <a:alpha val="25000"/>
            </a:srgbClr>
          </a:solidFill>
          <a:ln>
            <a:solidFill>
              <a:srgbClr val="EFE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任意多边形 83"/>
          <p:cNvSpPr/>
          <p:nvPr/>
        </p:nvSpPr>
        <p:spPr>
          <a:xfrm>
            <a:off x="10965534" y="0"/>
            <a:ext cx="1238362" cy="1578002"/>
          </a:xfrm>
          <a:custGeom>
            <a:avLst/>
            <a:gdLst>
              <a:gd name="connsiteX0" fmla="*/ 678279 w 1238362"/>
              <a:gd name="connsiteY0" fmla="*/ 0 h 1578002"/>
              <a:gd name="connsiteX1" fmla="*/ 1238362 w 1238362"/>
              <a:gd name="connsiteY1" fmla="*/ 0 h 1578002"/>
              <a:gd name="connsiteX2" fmla="*/ 1238362 w 1238362"/>
              <a:gd name="connsiteY2" fmla="*/ 346134 h 1578002"/>
              <a:gd name="connsiteX3" fmla="*/ 391161 w 1238362"/>
              <a:gd name="connsiteY3" fmla="*/ 1578002 h 1578002"/>
              <a:gd name="connsiteX4" fmla="*/ 368976 w 1238362"/>
              <a:gd name="connsiteY4" fmla="*/ 1562744 h 1578002"/>
              <a:gd name="connsiteX5" fmla="*/ 141371 w 1238362"/>
              <a:gd name="connsiteY5" fmla="*/ 1207130 h 1578002"/>
              <a:gd name="connsiteX6" fmla="*/ 143955 w 1238362"/>
              <a:gd name="connsiteY6" fmla="*/ 1205353 h 1578002"/>
              <a:gd name="connsiteX7" fmla="*/ 90309 w 1238362"/>
              <a:gd name="connsiteY7" fmla="*/ 1127349 h 1578002"/>
              <a:gd name="connsiteX8" fmla="*/ 0 w 1238362"/>
              <a:gd name="connsiteY8" fmla="*/ 986248 h 1578002"/>
              <a:gd name="connsiteX9" fmla="*/ 678279 w 1238362"/>
              <a:gd name="connsiteY9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8362" h="1578002">
                <a:moveTo>
                  <a:pt x="678279" y="0"/>
                </a:moveTo>
                <a:lnTo>
                  <a:pt x="1238362" y="0"/>
                </a:lnTo>
                <a:lnTo>
                  <a:pt x="1238362" y="346134"/>
                </a:lnTo>
                <a:lnTo>
                  <a:pt x="391161" y="1578002"/>
                </a:lnTo>
                <a:lnTo>
                  <a:pt x="368976" y="1562744"/>
                </a:lnTo>
                <a:lnTo>
                  <a:pt x="141371" y="1207130"/>
                </a:lnTo>
                <a:lnTo>
                  <a:pt x="143955" y="1205353"/>
                </a:lnTo>
                <a:lnTo>
                  <a:pt x="90309" y="1127349"/>
                </a:lnTo>
                <a:lnTo>
                  <a:pt x="0" y="986248"/>
                </a:lnTo>
                <a:lnTo>
                  <a:pt x="678279" y="0"/>
                </a:lnTo>
                <a:close/>
              </a:path>
            </a:pathLst>
          </a:custGeom>
          <a:solidFill>
            <a:srgbClr val="EFE3C2">
              <a:alpha val="71000"/>
            </a:srgbClr>
          </a:solidFill>
          <a:ln>
            <a:solidFill>
              <a:srgbClr val="EEE6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4" name="任意多边形 703"/>
          <p:cNvSpPr/>
          <p:nvPr/>
        </p:nvSpPr>
        <p:spPr>
          <a:xfrm>
            <a:off x="11202884" y="1946822"/>
            <a:ext cx="798132" cy="1160519"/>
          </a:xfrm>
          <a:custGeom>
            <a:avLst/>
            <a:gdLst>
              <a:gd name="connsiteX0" fmla="*/ 399066 w 798132"/>
              <a:gd name="connsiteY0" fmla="*/ 0 h 1160519"/>
              <a:gd name="connsiteX1" fmla="*/ 798132 w 798132"/>
              <a:gd name="connsiteY1" fmla="*/ 580260 h 1160519"/>
              <a:gd name="connsiteX2" fmla="*/ 399066 w 798132"/>
              <a:gd name="connsiteY2" fmla="*/ 1160519 h 1160519"/>
              <a:gd name="connsiteX3" fmla="*/ 0 w 798132"/>
              <a:gd name="connsiteY3" fmla="*/ 580260 h 1160519"/>
              <a:gd name="connsiteX4" fmla="*/ 399066 w 798132"/>
              <a:gd name="connsiteY4" fmla="*/ 0 h 116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132" h="1160519">
                <a:moveTo>
                  <a:pt x="399066" y="0"/>
                </a:moveTo>
                <a:lnTo>
                  <a:pt x="798132" y="580260"/>
                </a:lnTo>
                <a:lnTo>
                  <a:pt x="399066" y="1160519"/>
                </a:lnTo>
                <a:lnTo>
                  <a:pt x="0" y="580260"/>
                </a:lnTo>
                <a:lnTo>
                  <a:pt x="399066" y="0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11601950" y="1071565"/>
            <a:ext cx="601946" cy="1455517"/>
          </a:xfrm>
          <a:custGeom>
            <a:avLst/>
            <a:gdLst>
              <a:gd name="connsiteX0" fmla="*/ 601946 w 601946"/>
              <a:gd name="connsiteY0" fmla="*/ 0 h 1455517"/>
              <a:gd name="connsiteX1" fmla="*/ 601946 w 601946"/>
              <a:gd name="connsiteY1" fmla="*/ 1160520 h 1455517"/>
              <a:gd name="connsiteX2" fmla="*/ 399066 w 601946"/>
              <a:gd name="connsiteY2" fmla="*/ 1455517 h 1455517"/>
              <a:gd name="connsiteX3" fmla="*/ 0 w 601946"/>
              <a:gd name="connsiteY3" fmla="*/ 875257 h 1455517"/>
              <a:gd name="connsiteX4" fmla="*/ 601946 w 601946"/>
              <a:gd name="connsiteY4" fmla="*/ 0 h 145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7">
                <a:moveTo>
                  <a:pt x="601946" y="0"/>
                </a:moveTo>
                <a:lnTo>
                  <a:pt x="601946" y="1160520"/>
                </a:lnTo>
                <a:lnTo>
                  <a:pt x="399066" y="1455517"/>
                </a:lnTo>
                <a:lnTo>
                  <a:pt x="0" y="875257"/>
                </a:lnTo>
                <a:lnTo>
                  <a:pt x="601946" y="0"/>
                </a:lnTo>
                <a:close/>
              </a:path>
            </a:pathLst>
          </a:custGeom>
          <a:solidFill>
            <a:srgbClr val="EBCEBC"/>
          </a:solidFill>
          <a:ln>
            <a:solidFill>
              <a:srgbClr val="EACD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0" name="任意多边形 699"/>
          <p:cNvSpPr/>
          <p:nvPr/>
        </p:nvSpPr>
        <p:spPr>
          <a:xfrm>
            <a:off x="10965534" y="1590209"/>
            <a:ext cx="636416" cy="936872"/>
          </a:xfrm>
          <a:custGeom>
            <a:avLst/>
            <a:gdLst>
              <a:gd name="connsiteX0" fmla="*/ 391161 w 636416"/>
              <a:gd name="connsiteY0" fmla="*/ 0 h 936872"/>
              <a:gd name="connsiteX1" fmla="*/ 636416 w 636416"/>
              <a:gd name="connsiteY1" fmla="*/ 356612 h 936872"/>
              <a:gd name="connsiteX2" fmla="*/ 237350 w 636416"/>
              <a:gd name="connsiteY2" fmla="*/ 936872 h 936872"/>
              <a:gd name="connsiteX3" fmla="*/ 0 w 636416"/>
              <a:gd name="connsiteY3" fmla="*/ 591754 h 936872"/>
              <a:gd name="connsiteX4" fmla="*/ 90309 w 636416"/>
              <a:gd name="connsiteY4" fmla="*/ 450653 h 936872"/>
              <a:gd name="connsiteX5" fmla="*/ 143955 w 636416"/>
              <a:gd name="connsiteY5" fmla="*/ 372649 h 936872"/>
              <a:gd name="connsiteX6" fmla="*/ 141371 w 636416"/>
              <a:gd name="connsiteY6" fmla="*/ 370872 h 936872"/>
              <a:gd name="connsiteX7" fmla="*/ 368976 w 636416"/>
              <a:gd name="connsiteY7" fmla="*/ 15258 h 936872"/>
              <a:gd name="connsiteX8" fmla="*/ 391161 w 636416"/>
              <a:gd name="connsiteY8" fmla="*/ 0 h 93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2">
                <a:moveTo>
                  <a:pt x="391161" y="0"/>
                </a:moveTo>
                <a:lnTo>
                  <a:pt x="636416" y="356612"/>
                </a:lnTo>
                <a:lnTo>
                  <a:pt x="237350" y="936872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D2DBC4"/>
          </a:solidFill>
          <a:ln>
            <a:solidFill>
              <a:srgbClr val="D3DD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9" name="任意多边形 698"/>
          <p:cNvSpPr/>
          <p:nvPr/>
        </p:nvSpPr>
        <p:spPr>
          <a:xfrm>
            <a:off x="10965534" y="2527082"/>
            <a:ext cx="636416" cy="936871"/>
          </a:xfrm>
          <a:custGeom>
            <a:avLst/>
            <a:gdLst>
              <a:gd name="connsiteX0" fmla="*/ 237350 w 636416"/>
              <a:gd name="connsiteY0" fmla="*/ 0 h 936871"/>
              <a:gd name="connsiteX1" fmla="*/ 636416 w 636416"/>
              <a:gd name="connsiteY1" fmla="*/ 580259 h 936871"/>
              <a:gd name="connsiteX2" fmla="*/ 391161 w 636416"/>
              <a:gd name="connsiteY2" fmla="*/ 936871 h 936871"/>
              <a:gd name="connsiteX3" fmla="*/ 368976 w 636416"/>
              <a:gd name="connsiteY3" fmla="*/ 921613 h 936871"/>
              <a:gd name="connsiteX4" fmla="*/ 141371 w 636416"/>
              <a:gd name="connsiteY4" fmla="*/ 565999 h 936871"/>
              <a:gd name="connsiteX5" fmla="*/ 143955 w 636416"/>
              <a:gd name="connsiteY5" fmla="*/ 564222 h 936871"/>
              <a:gd name="connsiteX6" fmla="*/ 90309 w 636416"/>
              <a:gd name="connsiteY6" fmla="*/ 486218 h 936871"/>
              <a:gd name="connsiteX7" fmla="*/ 0 w 636416"/>
              <a:gd name="connsiteY7" fmla="*/ 345117 h 936871"/>
              <a:gd name="connsiteX8" fmla="*/ 237350 w 636416"/>
              <a:gd name="connsiteY8" fmla="*/ 0 h 93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1">
                <a:moveTo>
                  <a:pt x="237350" y="0"/>
                </a:moveTo>
                <a:lnTo>
                  <a:pt x="636416" y="580259"/>
                </a:lnTo>
                <a:lnTo>
                  <a:pt x="391161" y="936871"/>
                </a:lnTo>
                <a:lnTo>
                  <a:pt x="368976" y="921613"/>
                </a:lnTo>
                <a:lnTo>
                  <a:pt x="141371" y="565999"/>
                </a:lnTo>
                <a:lnTo>
                  <a:pt x="143955" y="564222"/>
                </a:lnTo>
                <a:lnTo>
                  <a:pt x="90309" y="486218"/>
                </a:lnTo>
                <a:lnTo>
                  <a:pt x="0" y="345117"/>
                </a:lnTo>
                <a:lnTo>
                  <a:pt x="237350" y="0"/>
                </a:lnTo>
                <a:close/>
              </a:path>
            </a:pathLst>
          </a:custGeom>
          <a:solidFill>
            <a:srgbClr val="E9CCBA"/>
          </a:solidFill>
          <a:ln>
            <a:solidFill>
              <a:srgbClr val="EAC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 93"/>
          <p:cNvSpPr/>
          <p:nvPr/>
        </p:nvSpPr>
        <p:spPr>
          <a:xfrm>
            <a:off x="11601950" y="2527081"/>
            <a:ext cx="601946" cy="1455516"/>
          </a:xfrm>
          <a:custGeom>
            <a:avLst/>
            <a:gdLst>
              <a:gd name="connsiteX0" fmla="*/ 399066 w 601946"/>
              <a:gd name="connsiteY0" fmla="*/ 0 h 1455516"/>
              <a:gd name="connsiteX1" fmla="*/ 601946 w 601946"/>
              <a:gd name="connsiteY1" fmla="*/ 294997 h 1455516"/>
              <a:gd name="connsiteX2" fmla="*/ 601946 w 601946"/>
              <a:gd name="connsiteY2" fmla="*/ 1455516 h 1455516"/>
              <a:gd name="connsiteX3" fmla="*/ 0 w 601946"/>
              <a:gd name="connsiteY3" fmla="*/ 580259 h 1455516"/>
              <a:gd name="connsiteX4" fmla="*/ 399066 w 601946"/>
              <a:gd name="connsiteY4" fmla="*/ 0 h 145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6">
                <a:moveTo>
                  <a:pt x="399066" y="0"/>
                </a:moveTo>
                <a:lnTo>
                  <a:pt x="601946" y="294997"/>
                </a:lnTo>
                <a:lnTo>
                  <a:pt x="601946" y="1455516"/>
                </a:lnTo>
                <a:lnTo>
                  <a:pt x="0" y="580259"/>
                </a:lnTo>
                <a:lnTo>
                  <a:pt x="399066" y="0"/>
                </a:lnTo>
                <a:close/>
              </a:path>
            </a:pathLst>
          </a:custGeom>
          <a:solidFill>
            <a:srgbClr val="D3DDC7"/>
          </a:solidFill>
          <a:ln>
            <a:solidFill>
              <a:srgbClr val="D3D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3" name="任意多边形 522"/>
          <p:cNvSpPr/>
          <p:nvPr/>
        </p:nvSpPr>
        <p:spPr>
          <a:xfrm>
            <a:off x="10576104" y="98326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6000"/>
            </a:srgbClr>
          </a:solidFill>
          <a:ln>
            <a:solidFill>
              <a:srgbClr val="EBD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任意多边形 528"/>
          <p:cNvSpPr/>
          <p:nvPr/>
        </p:nvSpPr>
        <p:spPr>
          <a:xfrm flipV="1">
            <a:off x="10576104" y="159020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8A378">
              <a:alpha val="53000"/>
            </a:srgbClr>
          </a:solidFill>
          <a:ln>
            <a:solidFill>
              <a:srgbClr val="B3C4A5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2444778" y="4491806"/>
            <a:ext cx="1946374" cy="2416275"/>
          </a:xfrm>
          <a:custGeom>
            <a:avLst/>
            <a:gdLst>
              <a:gd name="connsiteX0" fmla="*/ 1555213 w 1946374"/>
              <a:gd name="connsiteY0" fmla="*/ 0 h 2416275"/>
              <a:gd name="connsiteX1" fmla="*/ 1577398 w 1946374"/>
              <a:gd name="connsiteY1" fmla="*/ 15258 h 2416275"/>
              <a:gd name="connsiteX2" fmla="*/ 1805003 w 1946374"/>
              <a:gd name="connsiteY2" fmla="*/ 370872 h 2416275"/>
              <a:gd name="connsiteX3" fmla="*/ 1802419 w 1946374"/>
              <a:gd name="connsiteY3" fmla="*/ 372649 h 2416275"/>
              <a:gd name="connsiteX4" fmla="*/ 1856065 w 1946374"/>
              <a:gd name="connsiteY4" fmla="*/ 450653 h 2416275"/>
              <a:gd name="connsiteX5" fmla="*/ 1946374 w 1946374"/>
              <a:gd name="connsiteY5" fmla="*/ 591754 h 2416275"/>
              <a:gd name="connsiteX6" fmla="*/ 691584 w 1946374"/>
              <a:gd name="connsiteY6" fmla="*/ 2416275 h 2416275"/>
              <a:gd name="connsiteX7" fmla="*/ 106548 w 1946374"/>
              <a:gd name="connsiteY7" fmla="*/ 2416275 h 2416275"/>
              <a:gd name="connsiteX8" fmla="*/ 0 w 1946374"/>
              <a:gd name="connsiteY8" fmla="*/ 2261349 h 2416275"/>
              <a:gd name="connsiteX9" fmla="*/ 1555213 w 1946374"/>
              <a:gd name="connsiteY9" fmla="*/ 0 h 241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46374" h="2416275">
                <a:moveTo>
                  <a:pt x="1555213" y="0"/>
                </a:moveTo>
                <a:lnTo>
                  <a:pt x="1577398" y="15258"/>
                </a:lnTo>
                <a:lnTo>
                  <a:pt x="1805003" y="370872"/>
                </a:lnTo>
                <a:lnTo>
                  <a:pt x="1802419" y="372649"/>
                </a:lnTo>
                <a:lnTo>
                  <a:pt x="1856065" y="450653"/>
                </a:lnTo>
                <a:lnTo>
                  <a:pt x="1946374" y="591754"/>
                </a:lnTo>
                <a:lnTo>
                  <a:pt x="691584" y="2416275"/>
                </a:lnTo>
                <a:lnTo>
                  <a:pt x="106548" y="2416275"/>
                </a:lnTo>
                <a:lnTo>
                  <a:pt x="0" y="2261349"/>
                </a:lnTo>
                <a:lnTo>
                  <a:pt x="15552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4399934" y="4491806"/>
            <a:ext cx="2050873" cy="2416274"/>
          </a:xfrm>
          <a:custGeom>
            <a:avLst/>
            <a:gdLst>
              <a:gd name="connsiteX0" fmla="*/ 389113 w 2050873"/>
              <a:gd name="connsiteY0" fmla="*/ 0 h 2416274"/>
              <a:gd name="connsiteX1" fmla="*/ 2050873 w 2050873"/>
              <a:gd name="connsiteY1" fmla="*/ 2416274 h 2416274"/>
              <a:gd name="connsiteX2" fmla="*/ 1252741 w 2050873"/>
              <a:gd name="connsiteY2" fmla="*/ 2416274 h 2416274"/>
              <a:gd name="connsiteX3" fmla="*/ 0 w 2050873"/>
              <a:gd name="connsiteY3" fmla="*/ 594733 h 2416274"/>
              <a:gd name="connsiteX4" fmla="*/ 373996 w 2050873"/>
              <a:gd name="connsiteY4" fmla="*/ 10397 h 2416274"/>
              <a:gd name="connsiteX5" fmla="*/ 389113 w 2050873"/>
              <a:gd name="connsiteY5" fmla="*/ 0 h 241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50873" h="2416274">
                <a:moveTo>
                  <a:pt x="389113" y="0"/>
                </a:moveTo>
                <a:lnTo>
                  <a:pt x="2050873" y="2416274"/>
                </a:lnTo>
                <a:lnTo>
                  <a:pt x="1252741" y="2416274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2344510" y="6762288"/>
            <a:ext cx="200534" cy="145793"/>
          </a:xfrm>
          <a:custGeom>
            <a:avLst/>
            <a:gdLst>
              <a:gd name="connsiteX0" fmla="*/ 100267 w 200534"/>
              <a:gd name="connsiteY0" fmla="*/ 0 h 145793"/>
              <a:gd name="connsiteX1" fmla="*/ 200534 w 200534"/>
              <a:gd name="connsiteY1" fmla="*/ 145793 h 145793"/>
              <a:gd name="connsiteX2" fmla="*/ 0 w 200534"/>
              <a:gd name="connsiteY2" fmla="*/ 145793 h 145793"/>
              <a:gd name="connsiteX3" fmla="*/ 100267 w 200534"/>
              <a:gd name="connsiteY3" fmla="*/ 0 h 14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534" h="145793">
                <a:moveTo>
                  <a:pt x="100267" y="0"/>
                </a:moveTo>
                <a:lnTo>
                  <a:pt x="200534" y="145793"/>
                </a:lnTo>
                <a:lnTo>
                  <a:pt x="0" y="145793"/>
                </a:lnTo>
                <a:lnTo>
                  <a:pt x="100267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-35280" y="4818139"/>
            <a:ext cx="1017046" cy="2052322"/>
          </a:xfrm>
          <a:custGeom>
            <a:avLst/>
            <a:gdLst>
              <a:gd name="connsiteX0" fmla="*/ 0 w 1017046"/>
              <a:gd name="connsiteY0" fmla="*/ 0 h 2052322"/>
              <a:gd name="connsiteX1" fmla="*/ 1017046 w 1017046"/>
              <a:gd name="connsiteY1" fmla="*/ 1478830 h 2052322"/>
              <a:gd name="connsiteX2" fmla="*/ 613325 w 1017046"/>
              <a:gd name="connsiteY2" fmla="*/ 2052322 h 2052322"/>
              <a:gd name="connsiteX3" fmla="*/ 0 w 1017046"/>
              <a:gd name="connsiteY3" fmla="*/ 1160520 h 2052322"/>
              <a:gd name="connsiteX4" fmla="*/ 0 w 1017046"/>
              <a:gd name="connsiteY4" fmla="*/ 0 h 205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046" h="2052322">
                <a:moveTo>
                  <a:pt x="0" y="0"/>
                </a:moveTo>
                <a:lnTo>
                  <a:pt x="1017046" y="1478830"/>
                </a:lnTo>
                <a:lnTo>
                  <a:pt x="613325" y="2052322"/>
                </a:lnTo>
                <a:lnTo>
                  <a:pt x="0" y="1160520"/>
                </a:lnTo>
                <a:lnTo>
                  <a:pt x="0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3D4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2" name="任意多边形 811"/>
          <p:cNvSpPr/>
          <p:nvPr/>
        </p:nvSpPr>
        <p:spPr>
          <a:xfrm flipV="1">
            <a:off x="4397479" y="5881804"/>
            <a:ext cx="1088729" cy="1014296"/>
          </a:xfrm>
          <a:custGeom>
            <a:avLst/>
            <a:gdLst>
              <a:gd name="connsiteX0" fmla="*/ 391161 w 1088729"/>
              <a:gd name="connsiteY0" fmla="*/ 1014296 h 1014296"/>
              <a:gd name="connsiteX1" fmla="*/ 1088729 w 1088729"/>
              <a:gd name="connsiteY1" fmla="*/ 0 h 1014296"/>
              <a:gd name="connsiteX2" fmla="*/ 290598 w 1088729"/>
              <a:gd name="connsiteY2" fmla="*/ 0 h 1014296"/>
              <a:gd name="connsiteX3" fmla="*/ 0 w 1088729"/>
              <a:gd name="connsiteY3" fmla="*/ 422542 h 1014296"/>
              <a:gd name="connsiteX4" fmla="*/ 90309 w 1088729"/>
              <a:gd name="connsiteY4" fmla="*/ 563643 h 1014296"/>
              <a:gd name="connsiteX5" fmla="*/ 143955 w 1088729"/>
              <a:gd name="connsiteY5" fmla="*/ 641647 h 1014296"/>
              <a:gd name="connsiteX6" fmla="*/ 141371 w 1088729"/>
              <a:gd name="connsiteY6" fmla="*/ 643424 h 1014296"/>
              <a:gd name="connsiteX7" fmla="*/ 368976 w 1088729"/>
              <a:gd name="connsiteY7" fmla="*/ 999038 h 1014296"/>
              <a:gd name="connsiteX8" fmla="*/ 391161 w 1088729"/>
              <a:gd name="connsiteY8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29" h="1014296">
                <a:moveTo>
                  <a:pt x="391161" y="1014296"/>
                </a:moveTo>
                <a:lnTo>
                  <a:pt x="1088729" y="0"/>
                </a:lnTo>
                <a:lnTo>
                  <a:pt x="290598" y="0"/>
                </a:lnTo>
                <a:lnTo>
                  <a:pt x="0" y="422542"/>
                </a:lnTo>
                <a:lnTo>
                  <a:pt x="90309" y="563643"/>
                </a:lnTo>
                <a:lnTo>
                  <a:pt x="143955" y="641647"/>
                </a:lnTo>
                <a:lnTo>
                  <a:pt x="141371" y="643424"/>
                </a:lnTo>
                <a:lnTo>
                  <a:pt x="368976" y="999038"/>
                </a:lnTo>
                <a:lnTo>
                  <a:pt x="391161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8" name="任意多边形 637"/>
          <p:cNvSpPr/>
          <p:nvPr/>
        </p:nvSpPr>
        <p:spPr>
          <a:xfrm flipV="1">
            <a:off x="4008048" y="58818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35000"/>
            </a:srgbClr>
          </a:solidFill>
          <a:ln>
            <a:solidFill>
              <a:srgbClr val="E6C6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1" name="任意多边形 660"/>
          <p:cNvSpPr/>
          <p:nvPr/>
        </p:nvSpPr>
        <p:spPr>
          <a:xfrm flipV="1">
            <a:off x="10822507" y="549545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508799">
              <a:alpha val="35000"/>
            </a:srgbClr>
          </a:solidFill>
          <a:ln>
            <a:solidFill>
              <a:srgbClr val="B5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6" name="任意多边形 665"/>
          <p:cNvSpPr/>
          <p:nvPr/>
        </p:nvSpPr>
        <p:spPr>
          <a:xfrm>
            <a:off x="9861917" y="5495459"/>
            <a:ext cx="1341240" cy="1384436"/>
          </a:xfrm>
          <a:custGeom>
            <a:avLst/>
            <a:gdLst>
              <a:gd name="connsiteX0" fmla="*/ 952127 w 1341240"/>
              <a:gd name="connsiteY0" fmla="*/ 0 h 1384436"/>
              <a:gd name="connsiteX1" fmla="*/ 967244 w 1341240"/>
              <a:gd name="connsiteY1" fmla="*/ 10397 h 1384436"/>
              <a:gd name="connsiteX2" fmla="*/ 1341240 w 1341240"/>
              <a:gd name="connsiteY2" fmla="*/ 594733 h 1384436"/>
              <a:gd name="connsiteX3" fmla="*/ 798132 w 1341240"/>
              <a:gd name="connsiteY3" fmla="*/ 1384436 h 1384436"/>
              <a:gd name="connsiteX4" fmla="*/ 0 w 1341240"/>
              <a:gd name="connsiteY4" fmla="*/ 1384436 h 1384436"/>
              <a:gd name="connsiteX5" fmla="*/ 952127 w 1341240"/>
              <a:gd name="connsiteY5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240" h="1384436">
                <a:moveTo>
                  <a:pt x="952127" y="0"/>
                </a:moveTo>
                <a:lnTo>
                  <a:pt x="967244" y="10397"/>
                </a:lnTo>
                <a:lnTo>
                  <a:pt x="1341240" y="594733"/>
                </a:lnTo>
                <a:lnTo>
                  <a:pt x="798132" y="1384436"/>
                </a:lnTo>
                <a:lnTo>
                  <a:pt x="0" y="1384436"/>
                </a:lnTo>
                <a:lnTo>
                  <a:pt x="952127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4D5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0" name="任意多边形 709"/>
          <p:cNvSpPr/>
          <p:nvPr/>
        </p:nvSpPr>
        <p:spPr>
          <a:xfrm>
            <a:off x="11211938" y="5495459"/>
            <a:ext cx="980063" cy="1384436"/>
          </a:xfrm>
          <a:custGeom>
            <a:avLst/>
            <a:gdLst>
              <a:gd name="connsiteX0" fmla="*/ 391161 w 980063"/>
              <a:gd name="connsiteY0" fmla="*/ 0 h 1384436"/>
              <a:gd name="connsiteX1" fmla="*/ 980063 w 980063"/>
              <a:gd name="connsiteY1" fmla="*/ 856291 h 1384436"/>
              <a:gd name="connsiteX2" fmla="*/ 980063 w 980063"/>
              <a:gd name="connsiteY2" fmla="*/ 1384436 h 1384436"/>
              <a:gd name="connsiteX3" fmla="*/ 545157 w 980063"/>
              <a:gd name="connsiteY3" fmla="*/ 1384436 h 1384436"/>
              <a:gd name="connsiteX4" fmla="*/ 0 w 980063"/>
              <a:gd name="connsiteY4" fmla="*/ 591754 h 1384436"/>
              <a:gd name="connsiteX5" fmla="*/ 90309 w 980063"/>
              <a:gd name="connsiteY5" fmla="*/ 450653 h 1384436"/>
              <a:gd name="connsiteX6" fmla="*/ 143955 w 980063"/>
              <a:gd name="connsiteY6" fmla="*/ 372649 h 1384436"/>
              <a:gd name="connsiteX7" fmla="*/ 141371 w 980063"/>
              <a:gd name="connsiteY7" fmla="*/ 370872 h 1384436"/>
              <a:gd name="connsiteX8" fmla="*/ 368976 w 980063"/>
              <a:gd name="connsiteY8" fmla="*/ 15258 h 1384436"/>
              <a:gd name="connsiteX9" fmla="*/ 391161 w 980063"/>
              <a:gd name="connsiteY9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0063" h="1384436">
                <a:moveTo>
                  <a:pt x="391161" y="0"/>
                </a:moveTo>
                <a:lnTo>
                  <a:pt x="980063" y="856291"/>
                </a:lnTo>
                <a:lnTo>
                  <a:pt x="980063" y="1384436"/>
                </a:lnTo>
                <a:lnTo>
                  <a:pt x="545157" y="1384436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BFD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1" name="任意多边形 670"/>
          <p:cNvSpPr/>
          <p:nvPr/>
        </p:nvSpPr>
        <p:spPr>
          <a:xfrm flipV="1">
            <a:off x="9195717" y="550327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5000"/>
            </a:srgbClr>
          </a:solidFill>
          <a:ln>
            <a:solidFill>
              <a:srgbClr val="EBD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 75"/>
          <p:cNvSpPr/>
          <p:nvPr/>
        </p:nvSpPr>
        <p:spPr>
          <a:xfrm>
            <a:off x="8221119" y="5503275"/>
            <a:ext cx="1355248" cy="1404805"/>
          </a:xfrm>
          <a:custGeom>
            <a:avLst/>
            <a:gdLst>
              <a:gd name="connsiteX0" fmla="*/ 966135 w 1355248"/>
              <a:gd name="connsiteY0" fmla="*/ 0 h 1404805"/>
              <a:gd name="connsiteX1" fmla="*/ 981252 w 1355248"/>
              <a:gd name="connsiteY1" fmla="*/ 10397 h 1404805"/>
              <a:gd name="connsiteX2" fmla="*/ 1355248 w 1355248"/>
              <a:gd name="connsiteY2" fmla="*/ 594733 h 1404805"/>
              <a:gd name="connsiteX3" fmla="*/ 798132 w 1355248"/>
              <a:gd name="connsiteY3" fmla="*/ 1404805 h 1404805"/>
              <a:gd name="connsiteX4" fmla="*/ 0 w 1355248"/>
              <a:gd name="connsiteY4" fmla="*/ 1404805 h 1404805"/>
              <a:gd name="connsiteX5" fmla="*/ 966135 w 1355248"/>
              <a:gd name="connsiteY5" fmla="*/ 0 h 140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5248" h="1404805">
                <a:moveTo>
                  <a:pt x="966135" y="0"/>
                </a:moveTo>
                <a:lnTo>
                  <a:pt x="981252" y="10397"/>
                </a:lnTo>
                <a:lnTo>
                  <a:pt x="1355248" y="594733"/>
                </a:lnTo>
                <a:lnTo>
                  <a:pt x="798132" y="1404805"/>
                </a:lnTo>
                <a:lnTo>
                  <a:pt x="0" y="1404805"/>
                </a:lnTo>
                <a:lnTo>
                  <a:pt x="966135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/>
        </p:nvSpPr>
        <p:spPr>
          <a:xfrm>
            <a:off x="9585148" y="5503275"/>
            <a:ext cx="1352191" cy="1397381"/>
          </a:xfrm>
          <a:custGeom>
            <a:avLst/>
            <a:gdLst>
              <a:gd name="connsiteX0" fmla="*/ 391161 w 1352191"/>
              <a:gd name="connsiteY0" fmla="*/ 0 h 1397381"/>
              <a:gd name="connsiteX1" fmla="*/ 1352191 w 1352191"/>
              <a:gd name="connsiteY1" fmla="*/ 1397381 h 1397381"/>
              <a:gd name="connsiteX2" fmla="*/ 554059 w 1352191"/>
              <a:gd name="connsiteY2" fmla="*/ 1397381 h 1397381"/>
              <a:gd name="connsiteX3" fmla="*/ 0 w 1352191"/>
              <a:gd name="connsiteY3" fmla="*/ 591754 h 1397381"/>
              <a:gd name="connsiteX4" fmla="*/ 90309 w 1352191"/>
              <a:gd name="connsiteY4" fmla="*/ 450653 h 1397381"/>
              <a:gd name="connsiteX5" fmla="*/ 143955 w 1352191"/>
              <a:gd name="connsiteY5" fmla="*/ 372649 h 1397381"/>
              <a:gd name="connsiteX6" fmla="*/ 141371 w 1352191"/>
              <a:gd name="connsiteY6" fmla="*/ 370872 h 1397381"/>
              <a:gd name="connsiteX7" fmla="*/ 368976 w 1352191"/>
              <a:gd name="connsiteY7" fmla="*/ 15258 h 1397381"/>
              <a:gd name="connsiteX8" fmla="*/ 391161 w 1352191"/>
              <a:gd name="connsiteY8" fmla="*/ 0 h 139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2191" h="1397381">
                <a:moveTo>
                  <a:pt x="391161" y="0"/>
                </a:moveTo>
                <a:lnTo>
                  <a:pt x="1352191" y="1397381"/>
                </a:lnTo>
                <a:lnTo>
                  <a:pt x="554059" y="1397381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9" name="任意多边形 788"/>
          <p:cNvSpPr/>
          <p:nvPr/>
        </p:nvSpPr>
        <p:spPr>
          <a:xfrm flipV="1">
            <a:off x="3302696" y="5881804"/>
            <a:ext cx="1086681" cy="1014296"/>
          </a:xfrm>
          <a:custGeom>
            <a:avLst/>
            <a:gdLst>
              <a:gd name="connsiteX0" fmla="*/ 697568 w 1086681"/>
              <a:gd name="connsiteY0" fmla="*/ 1014296 h 1014296"/>
              <a:gd name="connsiteX1" fmla="*/ 712685 w 1086681"/>
              <a:gd name="connsiteY1" fmla="*/ 1003899 h 1014296"/>
              <a:gd name="connsiteX2" fmla="*/ 1086681 w 1086681"/>
              <a:gd name="connsiteY2" fmla="*/ 419563 h 1014296"/>
              <a:gd name="connsiteX3" fmla="*/ 798132 w 1086681"/>
              <a:gd name="connsiteY3" fmla="*/ 0 h 1014296"/>
              <a:gd name="connsiteX4" fmla="*/ 0 w 1086681"/>
              <a:gd name="connsiteY4" fmla="*/ 0 h 1014296"/>
              <a:gd name="connsiteX5" fmla="*/ 697568 w 1086681"/>
              <a:gd name="connsiteY5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6681" h="1014296">
                <a:moveTo>
                  <a:pt x="697568" y="1014296"/>
                </a:moveTo>
                <a:lnTo>
                  <a:pt x="712685" y="1003899"/>
                </a:lnTo>
                <a:lnTo>
                  <a:pt x="1086681" y="419563"/>
                </a:lnTo>
                <a:lnTo>
                  <a:pt x="798132" y="0"/>
                </a:lnTo>
                <a:lnTo>
                  <a:pt x="0" y="0"/>
                </a:lnTo>
                <a:lnTo>
                  <a:pt x="697568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7" name="任意多边形 686"/>
          <p:cNvSpPr/>
          <p:nvPr/>
        </p:nvSpPr>
        <p:spPr>
          <a:xfrm>
            <a:off x="8185355" y="0"/>
            <a:ext cx="2771399" cy="3463952"/>
          </a:xfrm>
          <a:custGeom>
            <a:avLst/>
            <a:gdLst>
              <a:gd name="connsiteX0" fmla="*/ 0 w 2771399"/>
              <a:gd name="connsiteY0" fmla="*/ 0 h 3463952"/>
              <a:gd name="connsiteX1" fmla="*/ 798131 w 2771399"/>
              <a:gd name="connsiteY1" fmla="*/ 0 h 3463952"/>
              <a:gd name="connsiteX2" fmla="*/ 2771399 w 2771399"/>
              <a:gd name="connsiteY2" fmla="*/ 2869219 h 3463952"/>
              <a:gd name="connsiteX3" fmla="*/ 2397403 w 2771399"/>
              <a:gd name="connsiteY3" fmla="*/ 3453555 h 3463952"/>
              <a:gd name="connsiteX4" fmla="*/ 2382286 w 2771399"/>
              <a:gd name="connsiteY4" fmla="*/ 3463952 h 3463952"/>
              <a:gd name="connsiteX5" fmla="*/ 0 w 2771399"/>
              <a:gd name="connsiteY5" fmla="*/ 0 h 3463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1399" h="3463952">
                <a:moveTo>
                  <a:pt x="0" y="0"/>
                </a:moveTo>
                <a:lnTo>
                  <a:pt x="798131" y="0"/>
                </a:lnTo>
                <a:lnTo>
                  <a:pt x="2771399" y="2869219"/>
                </a:lnTo>
                <a:lnTo>
                  <a:pt x="2397403" y="3453555"/>
                </a:lnTo>
                <a:lnTo>
                  <a:pt x="2382286" y="3463952"/>
                </a:lnTo>
                <a:lnTo>
                  <a:pt x="0" y="0"/>
                </a:lnTo>
                <a:close/>
              </a:path>
            </a:pathLst>
          </a:custGeom>
          <a:solidFill>
            <a:srgbClr val="D57053">
              <a:alpha val="30000"/>
            </a:srgbClr>
          </a:solidFill>
          <a:ln>
            <a:solidFill>
              <a:srgbClr val="EAC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5" name="任意多边形 824"/>
          <p:cNvSpPr/>
          <p:nvPr/>
        </p:nvSpPr>
        <p:spPr>
          <a:xfrm flipH="1" flipV="1">
            <a:off x="6913017" y="1590208"/>
            <a:ext cx="4043737" cy="5305892"/>
          </a:xfrm>
          <a:custGeom>
            <a:avLst/>
            <a:gdLst>
              <a:gd name="connsiteX0" fmla="*/ 389113 w 4043737"/>
              <a:gd name="connsiteY0" fmla="*/ 5305892 h 5305892"/>
              <a:gd name="connsiteX1" fmla="*/ 373996 w 4043737"/>
              <a:gd name="connsiteY1" fmla="*/ 5295495 h 5305892"/>
              <a:gd name="connsiteX2" fmla="*/ 0 w 4043737"/>
              <a:gd name="connsiteY2" fmla="*/ 4711159 h 5305892"/>
              <a:gd name="connsiteX3" fmla="*/ 2281471 w 4043737"/>
              <a:gd name="connsiteY3" fmla="*/ 1393799 h 5305892"/>
              <a:gd name="connsiteX4" fmla="*/ 2285250 w 4043737"/>
              <a:gd name="connsiteY4" fmla="*/ 1396398 h 5305892"/>
              <a:gd name="connsiteX5" fmla="*/ 3245605 w 4043737"/>
              <a:gd name="connsiteY5" fmla="*/ 0 h 5305892"/>
              <a:gd name="connsiteX6" fmla="*/ 4043737 w 4043737"/>
              <a:gd name="connsiteY6" fmla="*/ 0 h 5305892"/>
              <a:gd name="connsiteX7" fmla="*/ 1810872 w 4043737"/>
              <a:gd name="connsiteY7" fmla="*/ 3246685 h 5305892"/>
              <a:gd name="connsiteX8" fmla="*/ 1807092 w 4043737"/>
              <a:gd name="connsiteY8" fmla="*/ 3244086 h 5305892"/>
              <a:gd name="connsiteX9" fmla="*/ 389113 w 4043737"/>
              <a:gd name="connsiteY9" fmla="*/ 5305892 h 5305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43737" h="5305892">
                <a:moveTo>
                  <a:pt x="389113" y="5305892"/>
                </a:moveTo>
                <a:lnTo>
                  <a:pt x="373996" y="5295495"/>
                </a:lnTo>
                <a:lnTo>
                  <a:pt x="0" y="4711159"/>
                </a:lnTo>
                <a:lnTo>
                  <a:pt x="2281471" y="1393799"/>
                </a:lnTo>
                <a:lnTo>
                  <a:pt x="2285250" y="1396398"/>
                </a:lnTo>
                <a:lnTo>
                  <a:pt x="3245605" y="0"/>
                </a:lnTo>
                <a:lnTo>
                  <a:pt x="4043737" y="0"/>
                </a:lnTo>
                <a:lnTo>
                  <a:pt x="1810872" y="3246685"/>
                </a:lnTo>
                <a:lnTo>
                  <a:pt x="1807092" y="3244086"/>
                </a:lnTo>
                <a:lnTo>
                  <a:pt x="389113" y="5305892"/>
                </a:lnTo>
                <a:close/>
              </a:path>
            </a:pathLst>
          </a:custGeom>
          <a:solidFill>
            <a:srgbClr val="88A378">
              <a:alpha val="30000"/>
            </a:srgbClr>
          </a:solidFill>
          <a:ln>
            <a:solidFill>
              <a:srgbClr val="D3DCC5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8" name="任意多边形 817"/>
          <p:cNvSpPr/>
          <p:nvPr/>
        </p:nvSpPr>
        <p:spPr>
          <a:xfrm flipV="1">
            <a:off x="7083520" y="5123204"/>
            <a:ext cx="1610447" cy="1772896"/>
          </a:xfrm>
          <a:custGeom>
            <a:avLst/>
            <a:gdLst>
              <a:gd name="connsiteX0" fmla="*/ 391161 w 1610447"/>
              <a:gd name="connsiteY0" fmla="*/ 1772896 h 1772896"/>
              <a:gd name="connsiteX1" fmla="*/ 1610447 w 1610447"/>
              <a:gd name="connsiteY1" fmla="*/ 0 h 1772896"/>
              <a:gd name="connsiteX2" fmla="*/ 812315 w 1610447"/>
              <a:gd name="connsiteY2" fmla="*/ 0 h 1772896"/>
              <a:gd name="connsiteX3" fmla="*/ 0 w 1610447"/>
              <a:gd name="connsiteY3" fmla="*/ 1181142 h 1772896"/>
              <a:gd name="connsiteX4" fmla="*/ 90309 w 1610447"/>
              <a:gd name="connsiteY4" fmla="*/ 1322243 h 1772896"/>
              <a:gd name="connsiteX5" fmla="*/ 143955 w 1610447"/>
              <a:gd name="connsiteY5" fmla="*/ 1400247 h 1772896"/>
              <a:gd name="connsiteX6" fmla="*/ 141371 w 1610447"/>
              <a:gd name="connsiteY6" fmla="*/ 1402024 h 1772896"/>
              <a:gd name="connsiteX7" fmla="*/ 368976 w 1610447"/>
              <a:gd name="connsiteY7" fmla="*/ 1757638 h 1772896"/>
              <a:gd name="connsiteX8" fmla="*/ 391161 w 1610447"/>
              <a:gd name="connsiteY8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447" h="1772896">
                <a:moveTo>
                  <a:pt x="391161" y="1772896"/>
                </a:moveTo>
                <a:lnTo>
                  <a:pt x="1610447" y="0"/>
                </a:lnTo>
                <a:lnTo>
                  <a:pt x="812315" y="0"/>
                </a:lnTo>
                <a:lnTo>
                  <a:pt x="0" y="1181142"/>
                </a:lnTo>
                <a:lnTo>
                  <a:pt x="90309" y="1322243"/>
                </a:lnTo>
                <a:lnTo>
                  <a:pt x="143955" y="1400247"/>
                </a:lnTo>
                <a:lnTo>
                  <a:pt x="141371" y="1402024"/>
                </a:lnTo>
                <a:lnTo>
                  <a:pt x="368976" y="1757638"/>
                </a:lnTo>
                <a:lnTo>
                  <a:pt x="391161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 flipH="1" flipV="1">
            <a:off x="1562519" y="5459183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5249">
              <a:alpha val="35000"/>
            </a:srgbClr>
          </a:solidFill>
          <a:ln>
            <a:solidFill>
              <a:srgbClr val="EFB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 flipH="1" flipV="1">
            <a:off x="4012411" y="4491805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9A67A">
              <a:alpha val="35000"/>
            </a:srgbClr>
          </a:solidFill>
          <a:ln>
            <a:solidFill>
              <a:srgbClr val="CFDA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 flipV="1">
            <a:off x="6694090" y="51232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6F65">
              <a:alpha val="35000"/>
            </a:srgbClr>
          </a:solidFill>
          <a:ln>
            <a:solidFill>
              <a:srgbClr val="F2C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/>
          <p:cNvCxnSpPr/>
          <p:nvPr/>
        </p:nvCxnSpPr>
        <p:spPr>
          <a:xfrm>
            <a:off x="796570" y="787717"/>
            <a:ext cx="78973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平行四边形 40"/>
          <p:cNvSpPr/>
          <p:nvPr/>
        </p:nvSpPr>
        <p:spPr>
          <a:xfrm>
            <a:off x="361594" y="316056"/>
            <a:ext cx="1038811" cy="479165"/>
          </a:xfrm>
          <a:prstGeom prst="parallelogram">
            <a:avLst/>
          </a:prstGeom>
          <a:solidFill>
            <a:srgbClr val="346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370687" y="294028"/>
            <a:ext cx="1020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562519" y="222757"/>
            <a:ext cx="3704860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400" b="1" dirty="0">
                <a:solidFill>
                  <a:srgbClr val="E49B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算法改进前后</a:t>
            </a:r>
            <a:r>
              <a:rPr lang="zh-CN" altLang="en-US" sz="2400" b="1" dirty="0" smtClean="0">
                <a:solidFill>
                  <a:srgbClr val="E49B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</a:t>
            </a:r>
            <a:r>
              <a:rPr lang="en-US" altLang="zh-CN" sz="2400" b="1" dirty="0" smtClean="0">
                <a:solidFill>
                  <a:srgbClr val="E49B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 smtClean="0">
                <a:solidFill>
                  <a:srgbClr val="E49B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特征点</a:t>
            </a:r>
            <a:endParaRPr lang="zh-CN" altLang="en-US" sz="2400" b="1" dirty="0">
              <a:solidFill>
                <a:srgbClr val="E49B3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00946" y="915561"/>
            <a:ext cx="3933825" cy="5614978"/>
            <a:chOff x="4138612" y="684226"/>
            <a:chExt cx="3933825" cy="5614978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8612" y="684226"/>
              <a:ext cx="3876675" cy="20955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7662" y="2458252"/>
              <a:ext cx="3857625" cy="20955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7662" y="4232279"/>
              <a:ext cx="3914775" cy="2066925"/>
            </a:xfrm>
            <a:prstGeom prst="rect">
              <a:avLst/>
            </a:prstGeom>
          </p:spPr>
        </p:pic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788" y="2477337"/>
            <a:ext cx="2555133" cy="252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026" y="2460193"/>
            <a:ext cx="2555133" cy="2520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771" y="2477337"/>
            <a:ext cx="2526315" cy="2520000"/>
          </a:xfrm>
          <a:prstGeom prst="rect">
            <a:avLst/>
          </a:prstGeom>
        </p:spPr>
      </p:pic>
      <p:sp>
        <p:nvSpPr>
          <p:cNvPr id="13" name="椭圆 12"/>
          <p:cNvSpPr/>
          <p:nvPr/>
        </p:nvSpPr>
        <p:spPr>
          <a:xfrm>
            <a:off x="9861917" y="2412263"/>
            <a:ext cx="863030" cy="80230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7408933" y="3443817"/>
            <a:ext cx="1489810" cy="107756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981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任意多边形 69"/>
          <p:cNvSpPr/>
          <p:nvPr/>
        </p:nvSpPr>
        <p:spPr>
          <a:xfrm>
            <a:off x="561878" y="5459183"/>
            <a:ext cx="1379382" cy="1436917"/>
          </a:xfrm>
          <a:custGeom>
            <a:avLst/>
            <a:gdLst>
              <a:gd name="connsiteX0" fmla="*/ 988221 w 1379382"/>
              <a:gd name="connsiteY0" fmla="*/ 0 h 1436917"/>
              <a:gd name="connsiteX1" fmla="*/ 1010406 w 1379382"/>
              <a:gd name="connsiteY1" fmla="*/ 15258 h 1436917"/>
              <a:gd name="connsiteX2" fmla="*/ 1238011 w 1379382"/>
              <a:gd name="connsiteY2" fmla="*/ 370872 h 1436917"/>
              <a:gd name="connsiteX3" fmla="*/ 1235427 w 1379382"/>
              <a:gd name="connsiteY3" fmla="*/ 372649 h 1436917"/>
              <a:gd name="connsiteX4" fmla="*/ 1289073 w 1379382"/>
              <a:gd name="connsiteY4" fmla="*/ 450653 h 1436917"/>
              <a:gd name="connsiteX5" fmla="*/ 1379382 w 1379382"/>
              <a:gd name="connsiteY5" fmla="*/ 591754 h 1436917"/>
              <a:gd name="connsiteX6" fmla="*/ 798132 w 1379382"/>
              <a:gd name="connsiteY6" fmla="*/ 1436917 h 1436917"/>
              <a:gd name="connsiteX7" fmla="*/ 0 w 1379382"/>
              <a:gd name="connsiteY7" fmla="*/ 1436917 h 1436917"/>
              <a:gd name="connsiteX8" fmla="*/ 988221 w 1379382"/>
              <a:gd name="connsiteY8" fmla="*/ 0 h 143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9382" h="1436917">
                <a:moveTo>
                  <a:pt x="988221" y="0"/>
                </a:moveTo>
                <a:lnTo>
                  <a:pt x="1010406" y="15258"/>
                </a:lnTo>
                <a:lnTo>
                  <a:pt x="1238011" y="370872"/>
                </a:lnTo>
                <a:lnTo>
                  <a:pt x="1235427" y="372649"/>
                </a:lnTo>
                <a:lnTo>
                  <a:pt x="1289073" y="450653"/>
                </a:lnTo>
                <a:lnTo>
                  <a:pt x="1379382" y="591754"/>
                </a:lnTo>
                <a:lnTo>
                  <a:pt x="798132" y="1436917"/>
                </a:lnTo>
                <a:lnTo>
                  <a:pt x="0" y="1436917"/>
                </a:lnTo>
                <a:lnTo>
                  <a:pt x="988221" y="0"/>
                </a:lnTo>
                <a:close/>
              </a:path>
            </a:pathLst>
          </a:custGeom>
          <a:solidFill>
            <a:srgbClr val="EE8F82">
              <a:alpha val="25000"/>
            </a:srgbClr>
          </a:solidFill>
          <a:ln>
            <a:solidFill>
              <a:srgbClr val="EED9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 68"/>
          <p:cNvSpPr/>
          <p:nvPr/>
        </p:nvSpPr>
        <p:spPr>
          <a:xfrm>
            <a:off x="1950042" y="5459184"/>
            <a:ext cx="1377333" cy="1436916"/>
          </a:xfrm>
          <a:custGeom>
            <a:avLst/>
            <a:gdLst>
              <a:gd name="connsiteX0" fmla="*/ 389113 w 1377333"/>
              <a:gd name="connsiteY0" fmla="*/ 0 h 1436916"/>
              <a:gd name="connsiteX1" fmla="*/ 1377333 w 1377333"/>
              <a:gd name="connsiteY1" fmla="*/ 1436916 h 1436916"/>
              <a:gd name="connsiteX2" fmla="*/ 579200 w 1377333"/>
              <a:gd name="connsiteY2" fmla="*/ 1436916 h 1436916"/>
              <a:gd name="connsiteX3" fmla="*/ 0 w 1377333"/>
              <a:gd name="connsiteY3" fmla="*/ 594733 h 1436916"/>
              <a:gd name="connsiteX4" fmla="*/ 373996 w 1377333"/>
              <a:gd name="connsiteY4" fmla="*/ 10397 h 1436916"/>
              <a:gd name="connsiteX5" fmla="*/ 389113 w 1377333"/>
              <a:gd name="connsiteY5" fmla="*/ 0 h 143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7333" h="1436916">
                <a:moveTo>
                  <a:pt x="389113" y="0"/>
                </a:moveTo>
                <a:lnTo>
                  <a:pt x="1377333" y="1436916"/>
                </a:lnTo>
                <a:lnTo>
                  <a:pt x="579200" y="1436916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F1DBCC"/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9" name="任意多边形 818"/>
          <p:cNvSpPr/>
          <p:nvPr/>
        </p:nvSpPr>
        <p:spPr>
          <a:xfrm flipV="1">
            <a:off x="5466342" y="5123204"/>
            <a:ext cx="1608398" cy="1772896"/>
          </a:xfrm>
          <a:custGeom>
            <a:avLst/>
            <a:gdLst>
              <a:gd name="connsiteX0" fmla="*/ 1219285 w 1608398"/>
              <a:gd name="connsiteY0" fmla="*/ 1772896 h 1772896"/>
              <a:gd name="connsiteX1" fmla="*/ 1234402 w 1608398"/>
              <a:gd name="connsiteY1" fmla="*/ 1762499 h 1772896"/>
              <a:gd name="connsiteX2" fmla="*/ 1608398 w 1608398"/>
              <a:gd name="connsiteY2" fmla="*/ 1178163 h 1772896"/>
              <a:gd name="connsiteX3" fmla="*/ 798132 w 1608398"/>
              <a:gd name="connsiteY3" fmla="*/ 0 h 1772896"/>
              <a:gd name="connsiteX4" fmla="*/ 0 w 1608398"/>
              <a:gd name="connsiteY4" fmla="*/ 0 h 1772896"/>
              <a:gd name="connsiteX5" fmla="*/ 1219285 w 1608398"/>
              <a:gd name="connsiteY5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08398" h="1772896">
                <a:moveTo>
                  <a:pt x="1219285" y="1772896"/>
                </a:moveTo>
                <a:lnTo>
                  <a:pt x="1234402" y="1762499"/>
                </a:lnTo>
                <a:lnTo>
                  <a:pt x="1608398" y="1178163"/>
                </a:lnTo>
                <a:lnTo>
                  <a:pt x="798132" y="0"/>
                </a:lnTo>
                <a:lnTo>
                  <a:pt x="0" y="0"/>
                </a:lnTo>
                <a:lnTo>
                  <a:pt x="1219285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0" name="任意多边形 519"/>
          <p:cNvSpPr/>
          <p:nvPr/>
        </p:nvSpPr>
        <p:spPr>
          <a:xfrm>
            <a:off x="10576104" y="286921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49000"/>
            </a:srgbClr>
          </a:solidFill>
          <a:ln>
            <a:solidFill>
              <a:srgbClr val="DF9B83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6" name="任意多边形 685"/>
          <p:cNvSpPr/>
          <p:nvPr/>
        </p:nvSpPr>
        <p:spPr>
          <a:xfrm>
            <a:off x="9482391" y="0"/>
            <a:ext cx="1474363" cy="1578002"/>
          </a:xfrm>
          <a:custGeom>
            <a:avLst/>
            <a:gdLst>
              <a:gd name="connsiteX0" fmla="*/ 0 w 1474363"/>
              <a:gd name="connsiteY0" fmla="*/ 0 h 1578002"/>
              <a:gd name="connsiteX1" fmla="*/ 798133 w 1474363"/>
              <a:gd name="connsiteY1" fmla="*/ 0 h 1578002"/>
              <a:gd name="connsiteX2" fmla="*/ 1474363 w 1474363"/>
              <a:gd name="connsiteY2" fmla="*/ 983269 h 1578002"/>
              <a:gd name="connsiteX3" fmla="*/ 1100367 w 1474363"/>
              <a:gd name="connsiteY3" fmla="*/ 1567605 h 1578002"/>
              <a:gd name="connsiteX4" fmla="*/ 1085250 w 1474363"/>
              <a:gd name="connsiteY4" fmla="*/ 1578002 h 1578002"/>
              <a:gd name="connsiteX5" fmla="*/ 0 w 1474363"/>
              <a:gd name="connsiteY5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4363" h="1578002">
                <a:moveTo>
                  <a:pt x="0" y="0"/>
                </a:moveTo>
                <a:lnTo>
                  <a:pt x="798133" y="0"/>
                </a:lnTo>
                <a:lnTo>
                  <a:pt x="1474363" y="983269"/>
                </a:lnTo>
                <a:lnTo>
                  <a:pt x="1100367" y="1567605"/>
                </a:lnTo>
                <a:lnTo>
                  <a:pt x="1085250" y="1578002"/>
                </a:lnTo>
                <a:lnTo>
                  <a:pt x="0" y="0"/>
                </a:lnTo>
                <a:close/>
              </a:path>
            </a:pathLst>
          </a:custGeom>
          <a:solidFill>
            <a:srgbClr val="E7B05E">
              <a:alpha val="25000"/>
            </a:srgbClr>
          </a:solidFill>
          <a:ln>
            <a:solidFill>
              <a:srgbClr val="EFE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任意多边形 83"/>
          <p:cNvSpPr/>
          <p:nvPr/>
        </p:nvSpPr>
        <p:spPr>
          <a:xfrm>
            <a:off x="10965534" y="0"/>
            <a:ext cx="1238362" cy="1578002"/>
          </a:xfrm>
          <a:custGeom>
            <a:avLst/>
            <a:gdLst>
              <a:gd name="connsiteX0" fmla="*/ 678279 w 1238362"/>
              <a:gd name="connsiteY0" fmla="*/ 0 h 1578002"/>
              <a:gd name="connsiteX1" fmla="*/ 1238362 w 1238362"/>
              <a:gd name="connsiteY1" fmla="*/ 0 h 1578002"/>
              <a:gd name="connsiteX2" fmla="*/ 1238362 w 1238362"/>
              <a:gd name="connsiteY2" fmla="*/ 346134 h 1578002"/>
              <a:gd name="connsiteX3" fmla="*/ 391161 w 1238362"/>
              <a:gd name="connsiteY3" fmla="*/ 1578002 h 1578002"/>
              <a:gd name="connsiteX4" fmla="*/ 368976 w 1238362"/>
              <a:gd name="connsiteY4" fmla="*/ 1562744 h 1578002"/>
              <a:gd name="connsiteX5" fmla="*/ 141371 w 1238362"/>
              <a:gd name="connsiteY5" fmla="*/ 1207130 h 1578002"/>
              <a:gd name="connsiteX6" fmla="*/ 143955 w 1238362"/>
              <a:gd name="connsiteY6" fmla="*/ 1205353 h 1578002"/>
              <a:gd name="connsiteX7" fmla="*/ 90309 w 1238362"/>
              <a:gd name="connsiteY7" fmla="*/ 1127349 h 1578002"/>
              <a:gd name="connsiteX8" fmla="*/ 0 w 1238362"/>
              <a:gd name="connsiteY8" fmla="*/ 986248 h 1578002"/>
              <a:gd name="connsiteX9" fmla="*/ 678279 w 1238362"/>
              <a:gd name="connsiteY9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8362" h="1578002">
                <a:moveTo>
                  <a:pt x="678279" y="0"/>
                </a:moveTo>
                <a:lnTo>
                  <a:pt x="1238362" y="0"/>
                </a:lnTo>
                <a:lnTo>
                  <a:pt x="1238362" y="346134"/>
                </a:lnTo>
                <a:lnTo>
                  <a:pt x="391161" y="1578002"/>
                </a:lnTo>
                <a:lnTo>
                  <a:pt x="368976" y="1562744"/>
                </a:lnTo>
                <a:lnTo>
                  <a:pt x="141371" y="1207130"/>
                </a:lnTo>
                <a:lnTo>
                  <a:pt x="143955" y="1205353"/>
                </a:lnTo>
                <a:lnTo>
                  <a:pt x="90309" y="1127349"/>
                </a:lnTo>
                <a:lnTo>
                  <a:pt x="0" y="986248"/>
                </a:lnTo>
                <a:lnTo>
                  <a:pt x="678279" y="0"/>
                </a:lnTo>
                <a:close/>
              </a:path>
            </a:pathLst>
          </a:custGeom>
          <a:solidFill>
            <a:srgbClr val="EFE3C2">
              <a:alpha val="71000"/>
            </a:srgbClr>
          </a:solidFill>
          <a:ln>
            <a:solidFill>
              <a:srgbClr val="EEE6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4" name="任意多边形 703"/>
          <p:cNvSpPr/>
          <p:nvPr/>
        </p:nvSpPr>
        <p:spPr>
          <a:xfrm>
            <a:off x="11202884" y="1946822"/>
            <a:ext cx="798132" cy="1160519"/>
          </a:xfrm>
          <a:custGeom>
            <a:avLst/>
            <a:gdLst>
              <a:gd name="connsiteX0" fmla="*/ 399066 w 798132"/>
              <a:gd name="connsiteY0" fmla="*/ 0 h 1160519"/>
              <a:gd name="connsiteX1" fmla="*/ 798132 w 798132"/>
              <a:gd name="connsiteY1" fmla="*/ 580260 h 1160519"/>
              <a:gd name="connsiteX2" fmla="*/ 399066 w 798132"/>
              <a:gd name="connsiteY2" fmla="*/ 1160519 h 1160519"/>
              <a:gd name="connsiteX3" fmla="*/ 0 w 798132"/>
              <a:gd name="connsiteY3" fmla="*/ 580260 h 1160519"/>
              <a:gd name="connsiteX4" fmla="*/ 399066 w 798132"/>
              <a:gd name="connsiteY4" fmla="*/ 0 h 116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132" h="1160519">
                <a:moveTo>
                  <a:pt x="399066" y="0"/>
                </a:moveTo>
                <a:lnTo>
                  <a:pt x="798132" y="580260"/>
                </a:lnTo>
                <a:lnTo>
                  <a:pt x="399066" y="1160519"/>
                </a:lnTo>
                <a:lnTo>
                  <a:pt x="0" y="580260"/>
                </a:lnTo>
                <a:lnTo>
                  <a:pt x="399066" y="0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11601950" y="1071565"/>
            <a:ext cx="601946" cy="1455517"/>
          </a:xfrm>
          <a:custGeom>
            <a:avLst/>
            <a:gdLst>
              <a:gd name="connsiteX0" fmla="*/ 601946 w 601946"/>
              <a:gd name="connsiteY0" fmla="*/ 0 h 1455517"/>
              <a:gd name="connsiteX1" fmla="*/ 601946 w 601946"/>
              <a:gd name="connsiteY1" fmla="*/ 1160520 h 1455517"/>
              <a:gd name="connsiteX2" fmla="*/ 399066 w 601946"/>
              <a:gd name="connsiteY2" fmla="*/ 1455517 h 1455517"/>
              <a:gd name="connsiteX3" fmla="*/ 0 w 601946"/>
              <a:gd name="connsiteY3" fmla="*/ 875257 h 1455517"/>
              <a:gd name="connsiteX4" fmla="*/ 601946 w 601946"/>
              <a:gd name="connsiteY4" fmla="*/ 0 h 145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7">
                <a:moveTo>
                  <a:pt x="601946" y="0"/>
                </a:moveTo>
                <a:lnTo>
                  <a:pt x="601946" y="1160520"/>
                </a:lnTo>
                <a:lnTo>
                  <a:pt x="399066" y="1455517"/>
                </a:lnTo>
                <a:lnTo>
                  <a:pt x="0" y="875257"/>
                </a:lnTo>
                <a:lnTo>
                  <a:pt x="601946" y="0"/>
                </a:lnTo>
                <a:close/>
              </a:path>
            </a:pathLst>
          </a:custGeom>
          <a:solidFill>
            <a:srgbClr val="EBCEBC"/>
          </a:solidFill>
          <a:ln>
            <a:solidFill>
              <a:srgbClr val="EACD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0" name="任意多边形 699"/>
          <p:cNvSpPr/>
          <p:nvPr/>
        </p:nvSpPr>
        <p:spPr>
          <a:xfrm>
            <a:off x="10965534" y="1590209"/>
            <a:ext cx="636416" cy="936872"/>
          </a:xfrm>
          <a:custGeom>
            <a:avLst/>
            <a:gdLst>
              <a:gd name="connsiteX0" fmla="*/ 391161 w 636416"/>
              <a:gd name="connsiteY0" fmla="*/ 0 h 936872"/>
              <a:gd name="connsiteX1" fmla="*/ 636416 w 636416"/>
              <a:gd name="connsiteY1" fmla="*/ 356612 h 936872"/>
              <a:gd name="connsiteX2" fmla="*/ 237350 w 636416"/>
              <a:gd name="connsiteY2" fmla="*/ 936872 h 936872"/>
              <a:gd name="connsiteX3" fmla="*/ 0 w 636416"/>
              <a:gd name="connsiteY3" fmla="*/ 591754 h 936872"/>
              <a:gd name="connsiteX4" fmla="*/ 90309 w 636416"/>
              <a:gd name="connsiteY4" fmla="*/ 450653 h 936872"/>
              <a:gd name="connsiteX5" fmla="*/ 143955 w 636416"/>
              <a:gd name="connsiteY5" fmla="*/ 372649 h 936872"/>
              <a:gd name="connsiteX6" fmla="*/ 141371 w 636416"/>
              <a:gd name="connsiteY6" fmla="*/ 370872 h 936872"/>
              <a:gd name="connsiteX7" fmla="*/ 368976 w 636416"/>
              <a:gd name="connsiteY7" fmla="*/ 15258 h 936872"/>
              <a:gd name="connsiteX8" fmla="*/ 391161 w 636416"/>
              <a:gd name="connsiteY8" fmla="*/ 0 h 93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2">
                <a:moveTo>
                  <a:pt x="391161" y="0"/>
                </a:moveTo>
                <a:lnTo>
                  <a:pt x="636416" y="356612"/>
                </a:lnTo>
                <a:lnTo>
                  <a:pt x="237350" y="936872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D2DBC4"/>
          </a:solidFill>
          <a:ln>
            <a:solidFill>
              <a:srgbClr val="D3DD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9" name="任意多边形 698"/>
          <p:cNvSpPr/>
          <p:nvPr/>
        </p:nvSpPr>
        <p:spPr>
          <a:xfrm>
            <a:off x="10965534" y="2527082"/>
            <a:ext cx="636416" cy="936871"/>
          </a:xfrm>
          <a:custGeom>
            <a:avLst/>
            <a:gdLst>
              <a:gd name="connsiteX0" fmla="*/ 237350 w 636416"/>
              <a:gd name="connsiteY0" fmla="*/ 0 h 936871"/>
              <a:gd name="connsiteX1" fmla="*/ 636416 w 636416"/>
              <a:gd name="connsiteY1" fmla="*/ 580259 h 936871"/>
              <a:gd name="connsiteX2" fmla="*/ 391161 w 636416"/>
              <a:gd name="connsiteY2" fmla="*/ 936871 h 936871"/>
              <a:gd name="connsiteX3" fmla="*/ 368976 w 636416"/>
              <a:gd name="connsiteY3" fmla="*/ 921613 h 936871"/>
              <a:gd name="connsiteX4" fmla="*/ 141371 w 636416"/>
              <a:gd name="connsiteY4" fmla="*/ 565999 h 936871"/>
              <a:gd name="connsiteX5" fmla="*/ 143955 w 636416"/>
              <a:gd name="connsiteY5" fmla="*/ 564222 h 936871"/>
              <a:gd name="connsiteX6" fmla="*/ 90309 w 636416"/>
              <a:gd name="connsiteY6" fmla="*/ 486218 h 936871"/>
              <a:gd name="connsiteX7" fmla="*/ 0 w 636416"/>
              <a:gd name="connsiteY7" fmla="*/ 345117 h 936871"/>
              <a:gd name="connsiteX8" fmla="*/ 237350 w 636416"/>
              <a:gd name="connsiteY8" fmla="*/ 0 h 93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1">
                <a:moveTo>
                  <a:pt x="237350" y="0"/>
                </a:moveTo>
                <a:lnTo>
                  <a:pt x="636416" y="580259"/>
                </a:lnTo>
                <a:lnTo>
                  <a:pt x="391161" y="936871"/>
                </a:lnTo>
                <a:lnTo>
                  <a:pt x="368976" y="921613"/>
                </a:lnTo>
                <a:lnTo>
                  <a:pt x="141371" y="565999"/>
                </a:lnTo>
                <a:lnTo>
                  <a:pt x="143955" y="564222"/>
                </a:lnTo>
                <a:lnTo>
                  <a:pt x="90309" y="486218"/>
                </a:lnTo>
                <a:lnTo>
                  <a:pt x="0" y="345117"/>
                </a:lnTo>
                <a:lnTo>
                  <a:pt x="237350" y="0"/>
                </a:lnTo>
                <a:close/>
              </a:path>
            </a:pathLst>
          </a:custGeom>
          <a:solidFill>
            <a:srgbClr val="E9CCBA"/>
          </a:solidFill>
          <a:ln>
            <a:solidFill>
              <a:srgbClr val="EAC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 93"/>
          <p:cNvSpPr/>
          <p:nvPr/>
        </p:nvSpPr>
        <p:spPr>
          <a:xfrm>
            <a:off x="11601950" y="2527081"/>
            <a:ext cx="601946" cy="1455516"/>
          </a:xfrm>
          <a:custGeom>
            <a:avLst/>
            <a:gdLst>
              <a:gd name="connsiteX0" fmla="*/ 399066 w 601946"/>
              <a:gd name="connsiteY0" fmla="*/ 0 h 1455516"/>
              <a:gd name="connsiteX1" fmla="*/ 601946 w 601946"/>
              <a:gd name="connsiteY1" fmla="*/ 294997 h 1455516"/>
              <a:gd name="connsiteX2" fmla="*/ 601946 w 601946"/>
              <a:gd name="connsiteY2" fmla="*/ 1455516 h 1455516"/>
              <a:gd name="connsiteX3" fmla="*/ 0 w 601946"/>
              <a:gd name="connsiteY3" fmla="*/ 580259 h 1455516"/>
              <a:gd name="connsiteX4" fmla="*/ 399066 w 601946"/>
              <a:gd name="connsiteY4" fmla="*/ 0 h 145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6">
                <a:moveTo>
                  <a:pt x="399066" y="0"/>
                </a:moveTo>
                <a:lnTo>
                  <a:pt x="601946" y="294997"/>
                </a:lnTo>
                <a:lnTo>
                  <a:pt x="601946" y="1455516"/>
                </a:lnTo>
                <a:lnTo>
                  <a:pt x="0" y="580259"/>
                </a:lnTo>
                <a:lnTo>
                  <a:pt x="399066" y="0"/>
                </a:lnTo>
                <a:close/>
              </a:path>
            </a:pathLst>
          </a:custGeom>
          <a:solidFill>
            <a:srgbClr val="D3DDC7"/>
          </a:solidFill>
          <a:ln>
            <a:solidFill>
              <a:srgbClr val="D3D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3" name="任意多边形 522"/>
          <p:cNvSpPr/>
          <p:nvPr/>
        </p:nvSpPr>
        <p:spPr>
          <a:xfrm>
            <a:off x="10576104" y="98326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6000"/>
            </a:srgbClr>
          </a:solidFill>
          <a:ln>
            <a:solidFill>
              <a:srgbClr val="EBD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任意多边形 528"/>
          <p:cNvSpPr/>
          <p:nvPr/>
        </p:nvSpPr>
        <p:spPr>
          <a:xfrm flipV="1">
            <a:off x="10576104" y="159020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8A378">
              <a:alpha val="53000"/>
            </a:srgbClr>
          </a:solidFill>
          <a:ln>
            <a:solidFill>
              <a:srgbClr val="B3C4A5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2444778" y="4491806"/>
            <a:ext cx="1946374" cy="2416275"/>
          </a:xfrm>
          <a:custGeom>
            <a:avLst/>
            <a:gdLst>
              <a:gd name="connsiteX0" fmla="*/ 1555213 w 1946374"/>
              <a:gd name="connsiteY0" fmla="*/ 0 h 2416275"/>
              <a:gd name="connsiteX1" fmla="*/ 1577398 w 1946374"/>
              <a:gd name="connsiteY1" fmla="*/ 15258 h 2416275"/>
              <a:gd name="connsiteX2" fmla="*/ 1805003 w 1946374"/>
              <a:gd name="connsiteY2" fmla="*/ 370872 h 2416275"/>
              <a:gd name="connsiteX3" fmla="*/ 1802419 w 1946374"/>
              <a:gd name="connsiteY3" fmla="*/ 372649 h 2416275"/>
              <a:gd name="connsiteX4" fmla="*/ 1856065 w 1946374"/>
              <a:gd name="connsiteY4" fmla="*/ 450653 h 2416275"/>
              <a:gd name="connsiteX5" fmla="*/ 1946374 w 1946374"/>
              <a:gd name="connsiteY5" fmla="*/ 591754 h 2416275"/>
              <a:gd name="connsiteX6" fmla="*/ 691584 w 1946374"/>
              <a:gd name="connsiteY6" fmla="*/ 2416275 h 2416275"/>
              <a:gd name="connsiteX7" fmla="*/ 106548 w 1946374"/>
              <a:gd name="connsiteY7" fmla="*/ 2416275 h 2416275"/>
              <a:gd name="connsiteX8" fmla="*/ 0 w 1946374"/>
              <a:gd name="connsiteY8" fmla="*/ 2261349 h 2416275"/>
              <a:gd name="connsiteX9" fmla="*/ 1555213 w 1946374"/>
              <a:gd name="connsiteY9" fmla="*/ 0 h 241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46374" h="2416275">
                <a:moveTo>
                  <a:pt x="1555213" y="0"/>
                </a:moveTo>
                <a:lnTo>
                  <a:pt x="1577398" y="15258"/>
                </a:lnTo>
                <a:lnTo>
                  <a:pt x="1805003" y="370872"/>
                </a:lnTo>
                <a:lnTo>
                  <a:pt x="1802419" y="372649"/>
                </a:lnTo>
                <a:lnTo>
                  <a:pt x="1856065" y="450653"/>
                </a:lnTo>
                <a:lnTo>
                  <a:pt x="1946374" y="591754"/>
                </a:lnTo>
                <a:lnTo>
                  <a:pt x="691584" y="2416275"/>
                </a:lnTo>
                <a:lnTo>
                  <a:pt x="106548" y="2416275"/>
                </a:lnTo>
                <a:lnTo>
                  <a:pt x="0" y="2261349"/>
                </a:lnTo>
                <a:lnTo>
                  <a:pt x="15552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4399934" y="4491806"/>
            <a:ext cx="2050873" cy="2416274"/>
          </a:xfrm>
          <a:custGeom>
            <a:avLst/>
            <a:gdLst>
              <a:gd name="connsiteX0" fmla="*/ 389113 w 2050873"/>
              <a:gd name="connsiteY0" fmla="*/ 0 h 2416274"/>
              <a:gd name="connsiteX1" fmla="*/ 2050873 w 2050873"/>
              <a:gd name="connsiteY1" fmla="*/ 2416274 h 2416274"/>
              <a:gd name="connsiteX2" fmla="*/ 1252741 w 2050873"/>
              <a:gd name="connsiteY2" fmla="*/ 2416274 h 2416274"/>
              <a:gd name="connsiteX3" fmla="*/ 0 w 2050873"/>
              <a:gd name="connsiteY3" fmla="*/ 594733 h 2416274"/>
              <a:gd name="connsiteX4" fmla="*/ 373996 w 2050873"/>
              <a:gd name="connsiteY4" fmla="*/ 10397 h 2416274"/>
              <a:gd name="connsiteX5" fmla="*/ 389113 w 2050873"/>
              <a:gd name="connsiteY5" fmla="*/ 0 h 241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50873" h="2416274">
                <a:moveTo>
                  <a:pt x="389113" y="0"/>
                </a:moveTo>
                <a:lnTo>
                  <a:pt x="2050873" y="2416274"/>
                </a:lnTo>
                <a:lnTo>
                  <a:pt x="1252741" y="2416274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2344510" y="6762288"/>
            <a:ext cx="200534" cy="145793"/>
          </a:xfrm>
          <a:custGeom>
            <a:avLst/>
            <a:gdLst>
              <a:gd name="connsiteX0" fmla="*/ 100267 w 200534"/>
              <a:gd name="connsiteY0" fmla="*/ 0 h 145793"/>
              <a:gd name="connsiteX1" fmla="*/ 200534 w 200534"/>
              <a:gd name="connsiteY1" fmla="*/ 145793 h 145793"/>
              <a:gd name="connsiteX2" fmla="*/ 0 w 200534"/>
              <a:gd name="connsiteY2" fmla="*/ 145793 h 145793"/>
              <a:gd name="connsiteX3" fmla="*/ 100267 w 200534"/>
              <a:gd name="connsiteY3" fmla="*/ 0 h 14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534" h="145793">
                <a:moveTo>
                  <a:pt x="100267" y="0"/>
                </a:moveTo>
                <a:lnTo>
                  <a:pt x="200534" y="145793"/>
                </a:lnTo>
                <a:lnTo>
                  <a:pt x="0" y="145793"/>
                </a:lnTo>
                <a:lnTo>
                  <a:pt x="100267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-35280" y="4818139"/>
            <a:ext cx="1017046" cy="2052322"/>
          </a:xfrm>
          <a:custGeom>
            <a:avLst/>
            <a:gdLst>
              <a:gd name="connsiteX0" fmla="*/ 0 w 1017046"/>
              <a:gd name="connsiteY0" fmla="*/ 0 h 2052322"/>
              <a:gd name="connsiteX1" fmla="*/ 1017046 w 1017046"/>
              <a:gd name="connsiteY1" fmla="*/ 1478830 h 2052322"/>
              <a:gd name="connsiteX2" fmla="*/ 613325 w 1017046"/>
              <a:gd name="connsiteY2" fmla="*/ 2052322 h 2052322"/>
              <a:gd name="connsiteX3" fmla="*/ 0 w 1017046"/>
              <a:gd name="connsiteY3" fmla="*/ 1160520 h 2052322"/>
              <a:gd name="connsiteX4" fmla="*/ 0 w 1017046"/>
              <a:gd name="connsiteY4" fmla="*/ 0 h 205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046" h="2052322">
                <a:moveTo>
                  <a:pt x="0" y="0"/>
                </a:moveTo>
                <a:lnTo>
                  <a:pt x="1017046" y="1478830"/>
                </a:lnTo>
                <a:lnTo>
                  <a:pt x="613325" y="2052322"/>
                </a:lnTo>
                <a:lnTo>
                  <a:pt x="0" y="1160520"/>
                </a:lnTo>
                <a:lnTo>
                  <a:pt x="0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3D4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2" name="任意多边形 811"/>
          <p:cNvSpPr/>
          <p:nvPr/>
        </p:nvSpPr>
        <p:spPr>
          <a:xfrm flipV="1">
            <a:off x="4397479" y="5881804"/>
            <a:ext cx="1088729" cy="1014296"/>
          </a:xfrm>
          <a:custGeom>
            <a:avLst/>
            <a:gdLst>
              <a:gd name="connsiteX0" fmla="*/ 391161 w 1088729"/>
              <a:gd name="connsiteY0" fmla="*/ 1014296 h 1014296"/>
              <a:gd name="connsiteX1" fmla="*/ 1088729 w 1088729"/>
              <a:gd name="connsiteY1" fmla="*/ 0 h 1014296"/>
              <a:gd name="connsiteX2" fmla="*/ 290598 w 1088729"/>
              <a:gd name="connsiteY2" fmla="*/ 0 h 1014296"/>
              <a:gd name="connsiteX3" fmla="*/ 0 w 1088729"/>
              <a:gd name="connsiteY3" fmla="*/ 422542 h 1014296"/>
              <a:gd name="connsiteX4" fmla="*/ 90309 w 1088729"/>
              <a:gd name="connsiteY4" fmla="*/ 563643 h 1014296"/>
              <a:gd name="connsiteX5" fmla="*/ 143955 w 1088729"/>
              <a:gd name="connsiteY5" fmla="*/ 641647 h 1014296"/>
              <a:gd name="connsiteX6" fmla="*/ 141371 w 1088729"/>
              <a:gd name="connsiteY6" fmla="*/ 643424 h 1014296"/>
              <a:gd name="connsiteX7" fmla="*/ 368976 w 1088729"/>
              <a:gd name="connsiteY7" fmla="*/ 999038 h 1014296"/>
              <a:gd name="connsiteX8" fmla="*/ 391161 w 1088729"/>
              <a:gd name="connsiteY8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29" h="1014296">
                <a:moveTo>
                  <a:pt x="391161" y="1014296"/>
                </a:moveTo>
                <a:lnTo>
                  <a:pt x="1088729" y="0"/>
                </a:lnTo>
                <a:lnTo>
                  <a:pt x="290598" y="0"/>
                </a:lnTo>
                <a:lnTo>
                  <a:pt x="0" y="422542"/>
                </a:lnTo>
                <a:lnTo>
                  <a:pt x="90309" y="563643"/>
                </a:lnTo>
                <a:lnTo>
                  <a:pt x="143955" y="641647"/>
                </a:lnTo>
                <a:lnTo>
                  <a:pt x="141371" y="643424"/>
                </a:lnTo>
                <a:lnTo>
                  <a:pt x="368976" y="999038"/>
                </a:lnTo>
                <a:lnTo>
                  <a:pt x="391161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8" name="任意多边形 637"/>
          <p:cNvSpPr/>
          <p:nvPr/>
        </p:nvSpPr>
        <p:spPr>
          <a:xfrm flipV="1">
            <a:off x="4008048" y="58818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35000"/>
            </a:srgbClr>
          </a:solidFill>
          <a:ln>
            <a:solidFill>
              <a:srgbClr val="E6C6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1" name="任意多边形 660"/>
          <p:cNvSpPr/>
          <p:nvPr/>
        </p:nvSpPr>
        <p:spPr>
          <a:xfrm flipV="1">
            <a:off x="10822507" y="549545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508799">
              <a:alpha val="35000"/>
            </a:srgbClr>
          </a:solidFill>
          <a:ln>
            <a:solidFill>
              <a:srgbClr val="B5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6" name="任意多边形 665"/>
          <p:cNvSpPr/>
          <p:nvPr/>
        </p:nvSpPr>
        <p:spPr>
          <a:xfrm>
            <a:off x="9861917" y="5495459"/>
            <a:ext cx="1341240" cy="1384436"/>
          </a:xfrm>
          <a:custGeom>
            <a:avLst/>
            <a:gdLst>
              <a:gd name="connsiteX0" fmla="*/ 952127 w 1341240"/>
              <a:gd name="connsiteY0" fmla="*/ 0 h 1384436"/>
              <a:gd name="connsiteX1" fmla="*/ 967244 w 1341240"/>
              <a:gd name="connsiteY1" fmla="*/ 10397 h 1384436"/>
              <a:gd name="connsiteX2" fmla="*/ 1341240 w 1341240"/>
              <a:gd name="connsiteY2" fmla="*/ 594733 h 1384436"/>
              <a:gd name="connsiteX3" fmla="*/ 798132 w 1341240"/>
              <a:gd name="connsiteY3" fmla="*/ 1384436 h 1384436"/>
              <a:gd name="connsiteX4" fmla="*/ 0 w 1341240"/>
              <a:gd name="connsiteY4" fmla="*/ 1384436 h 1384436"/>
              <a:gd name="connsiteX5" fmla="*/ 952127 w 1341240"/>
              <a:gd name="connsiteY5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240" h="1384436">
                <a:moveTo>
                  <a:pt x="952127" y="0"/>
                </a:moveTo>
                <a:lnTo>
                  <a:pt x="967244" y="10397"/>
                </a:lnTo>
                <a:lnTo>
                  <a:pt x="1341240" y="594733"/>
                </a:lnTo>
                <a:lnTo>
                  <a:pt x="798132" y="1384436"/>
                </a:lnTo>
                <a:lnTo>
                  <a:pt x="0" y="1384436"/>
                </a:lnTo>
                <a:lnTo>
                  <a:pt x="952127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4D5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0" name="任意多边形 709"/>
          <p:cNvSpPr/>
          <p:nvPr/>
        </p:nvSpPr>
        <p:spPr>
          <a:xfrm>
            <a:off x="11211938" y="5495459"/>
            <a:ext cx="980063" cy="1384436"/>
          </a:xfrm>
          <a:custGeom>
            <a:avLst/>
            <a:gdLst>
              <a:gd name="connsiteX0" fmla="*/ 391161 w 980063"/>
              <a:gd name="connsiteY0" fmla="*/ 0 h 1384436"/>
              <a:gd name="connsiteX1" fmla="*/ 980063 w 980063"/>
              <a:gd name="connsiteY1" fmla="*/ 856291 h 1384436"/>
              <a:gd name="connsiteX2" fmla="*/ 980063 w 980063"/>
              <a:gd name="connsiteY2" fmla="*/ 1384436 h 1384436"/>
              <a:gd name="connsiteX3" fmla="*/ 545157 w 980063"/>
              <a:gd name="connsiteY3" fmla="*/ 1384436 h 1384436"/>
              <a:gd name="connsiteX4" fmla="*/ 0 w 980063"/>
              <a:gd name="connsiteY4" fmla="*/ 591754 h 1384436"/>
              <a:gd name="connsiteX5" fmla="*/ 90309 w 980063"/>
              <a:gd name="connsiteY5" fmla="*/ 450653 h 1384436"/>
              <a:gd name="connsiteX6" fmla="*/ 143955 w 980063"/>
              <a:gd name="connsiteY6" fmla="*/ 372649 h 1384436"/>
              <a:gd name="connsiteX7" fmla="*/ 141371 w 980063"/>
              <a:gd name="connsiteY7" fmla="*/ 370872 h 1384436"/>
              <a:gd name="connsiteX8" fmla="*/ 368976 w 980063"/>
              <a:gd name="connsiteY8" fmla="*/ 15258 h 1384436"/>
              <a:gd name="connsiteX9" fmla="*/ 391161 w 980063"/>
              <a:gd name="connsiteY9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0063" h="1384436">
                <a:moveTo>
                  <a:pt x="391161" y="0"/>
                </a:moveTo>
                <a:lnTo>
                  <a:pt x="980063" y="856291"/>
                </a:lnTo>
                <a:lnTo>
                  <a:pt x="980063" y="1384436"/>
                </a:lnTo>
                <a:lnTo>
                  <a:pt x="545157" y="1384436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BFD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1" name="任意多边形 670"/>
          <p:cNvSpPr/>
          <p:nvPr/>
        </p:nvSpPr>
        <p:spPr>
          <a:xfrm flipV="1">
            <a:off x="9195717" y="550327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5000"/>
            </a:srgbClr>
          </a:solidFill>
          <a:ln>
            <a:solidFill>
              <a:srgbClr val="EBD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 75"/>
          <p:cNvSpPr/>
          <p:nvPr/>
        </p:nvSpPr>
        <p:spPr>
          <a:xfrm>
            <a:off x="8221119" y="5503275"/>
            <a:ext cx="1355248" cy="1404805"/>
          </a:xfrm>
          <a:custGeom>
            <a:avLst/>
            <a:gdLst>
              <a:gd name="connsiteX0" fmla="*/ 966135 w 1355248"/>
              <a:gd name="connsiteY0" fmla="*/ 0 h 1404805"/>
              <a:gd name="connsiteX1" fmla="*/ 981252 w 1355248"/>
              <a:gd name="connsiteY1" fmla="*/ 10397 h 1404805"/>
              <a:gd name="connsiteX2" fmla="*/ 1355248 w 1355248"/>
              <a:gd name="connsiteY2" fmla="*/ 594733 h 1404805"/>
              <a:gd name="connsiteX3" fmla="*/ 798132 w 1355248"/>
              <a:gd name="connsiteY3" fmla="*/ 1404805 h 1404805"/>
              <a:gd name="connsiteX4" fmla="*/ 0 w 1355248"/>
              <a:gd name="connsiteY4" fmla="*/ 1404805 h 1404805"/>
              <a:gd name="connsiteX5" fmla="*/ 966135 w 1355248"/>
              <a:gd name="connsiteY5" fmla="*/ 0 h 140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5248" h="1404805">
                <a:moveTo>
                  <a:pt x="966135" y="0"/>
                </a:moveTo>
                <a:lnTo>
                  <a:pt x="981252" y="10397"/>
                </a:lnTo>
                <a:lnTo>
                  <a:pt x="1355248" y="594733"/>
                </a:lnTo>
                <a:lnTo>
                  <a:pt x="798132" y="1404805"/>
                </a:lnTo>
                <a:lnTo>
                  <a:pt x="0" y="1404805"/>
                </a:lnTo>
                <a:lnTo>
                  <a:pt x="966135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/>
        </p:nvSpPr>
        <p:spPr>
          <a:xfrm>
            <a:off x="9585148" y="5503275"/>
            <a:ext cx="1352191" cy="1397381"/>
          </a:xfrm>
          <a:custGeom>
            <a:avLst/>
            <a:gdLst>
              <a:gd name="connsiteX0" fmla="*/ 391161 w 1352191"/>
              <a:gd name="connsiteY0" fmla="*/ 0 h 1397381"/>
              <a:gd name="connsiteX1" fmla="*/ 1352191 w 1352191"/>
              <a:gd name="connsiteY1" fmla="*/ 1397381 h 1397381"/>
              <a:gd name="connsiteX2" fmla="*/ 554059 w 1352191"/>
              <a:gd name="connsiteY2" fmla="*/ 1397381 h 1397381"/>
              <a:gd name="connsiteX3" fmla="*/ 0 w 1352191"/>
              <a:gd name="connsiteY3" fmla="*/ 591754 h 1397381"/>
              <a:gd name="connsiteX4" fmla="*/ 90309 w 1352191"/>
              <a:gd name="connsiteY4" fmla="*/ 450653 h 1397381"/>
              <a:gd name="connsiteX5" fmla="*/ 143955 w 1352191"/>
              <a:gd name="connsiteY5" fmla="*/ 372649 h 1397381"/>
              <a:gd name="connsiteX6" fmla="*/ 141371 w 1352191"/>
              <a:gd name="connsiteY6" fmla="*/ 370872 h 1397381"/>
              <a:gd name="connsiteX7" fmla="*/ 368976 w 1352191"/>
              <a:gd name="connsiteY7" fmla="*/ 15258 h 1397381"/>
              <a:gd name="connsiteX8" fmla="*/ 391161 w 1352191"/>
              <a:gd name="connsiteY8" fmla="*/ 0 h 139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2191" h="1397381">
                <a:moveTo>
                  <a:pt x="391161" y="0"/>
                </a:moveTo>
                <a:lnTo>
                  <a:pt x="1352191" y="1397381"/>
                </a:lnTo>
                <a:lnTo>
                  <a:pt x="554059" y="1397381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9" name="任意多边形 788"/>
          <p:cNvSpPr/>
          <p:nvPr/>
        </p:nvSpPr>
        <p:spPr>
          <a:xfrm flipV="1">
            <a:off x="3302696" y="5881804"/>
            <a:ext cx="1086681" cy="1014296"/>
          </a:xfrm>
          <a:custGeom>
            <a:avLst/>
            <a:gdLst>
              <a:gd name="connsiteX0" fmla="*/ 697568 w 1086681"/>
              <a:gd name="connsiteY0" fmla="*/ 1014296 h 1014296"/>
              <a:gd name="connsiteX1" fmla="*/ 712685 w 1086681"/>
              <a:gd name="connsiteY1" fmla="*/ 1003899 h 1014296"/>
              <a:gd name="connsiteX2" fmla="*/ 1086681 w 1086681"/>
              <a:gd name="connsiteY2" fmla="*/ 419563 h 1014296"/>
              <a:gd name="connsiteX3" fmla="*/ 798132 w 1086681"/>
              <a:gd name="connsiteY3" fmla="*/ 0 h 1014296"/>
              <a:gd name="connsiteX4" fmla="*/ 0 w 1086681"/>
              <a:gd name="connsiteY4" fmla="*/ 0 h 1014296"/>
              <a:gd name="connsiteX5" fmla="*/ 697568 w 1086681"/>
              <a:gd name="connsiteY5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6681" h="1014296">
                <a:moveTo>
                  <a:pt x="697568" y="1014296"/>
                </a:moveTo>
                <a:lnTo>
                  <a:pt x="712685" y="1003899"/>
                </a:lnTo>
                <a:lnTo>
                  <a:pt x="1086681" y="419563"/>
                </a:lnTo>
                <a:lnTo>
                  <a:pt x="798132" y="0"/>
                </a:lnTo>
                <a:lnTo>
                  <a:pt x="0" y="0"/>
                </a:lnTo>
                <a:lnTo>
                  <a:pt x="697568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7" name="任意多边形 686"/>
          <p:cNvSpPr/>
          <p:nvPr/>
        </p:nvSpPr>
        <p:spPr>
          <a:xfrm>
            <a:off x="8185355" y="0"/>
            <a:ext cx="2771399" cy="3463952"/>
          </a:xfrm>
          <a:custGeom>
            <a:avLst/>
            <a:gdLst>
              <a:gd name="connsiteX0" fmla="*/ 0 w 2771399"/>
              <a:gd name="connsiteY0" fmla="*/ 0 h 3463952"/>
              <a:gd name="connsiteX1" fmla="*/ 798131 w 2771399"/>
              <a:gd name="connsiteY1" fmla="*/ 0 h 3463952"/>
              <a:gd name="connsiteX2" fmla="*/ 2771399 w 2771399"/>
              <a:gd name="connsiteY2" fmla="*/ 2869219 h 3463952"/>
              <a:gd name="connsiteX3" fmla="*/ 2397403 w 2771399"/>
              <a:gd name="connsiteY3" fmla="*/ 3453555 h 3463952"/>
              <a:gd name="connsiteX4" fmla="*/ 2382286 w 2771399"/>
              <a:gd name="connsiteY4" fmla="*/ 3463952 h 3463952"/>
              <a:gd name="connsiteX5" fmla="*/ 0 w 2771399"/>
              <a:gd name="connsiteY5" fmla="*/ 0 h 3463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1399" h="3463952">
                <a:moveTo>
                  <a:pt x="0" y="0"/>
                </a:moveTo>
                <a:lnTo>
                  <a:pt x="798131" y="0"/>
                </a:lnTo>
                <a:lnTo>
                  <a:pt x="2771399" y="2869219"/>
                </a:lnTo>
                <a:lnTo>
                  <a:pt x="2397403" y="3453555"/>
                </a:lnTo>
                <a:lnTo>
                  <a:pt x="2382286" y="3463952"/>
                </a:lnTo>
                <a:lnTo>
                  <a:pt x="0" y="0"/>
                </a:lnTo>
                <a:close/>
              </a:path>
            </a:pathLst>
          </a:custGeom>
          <a:solidFill>
            <a:srgbClr val="D57053">
              <a:alpha val="30000"/>
            </a:srgbClr>
          </a:solidFill>
          <a:ln>
            <a:solidFill>
              <a:srgbClr val="EAC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5" name="任意多边形 824"/>
          <p:cNvSpPr/>
          <p:nvPr/>
        </p:nvSpPr>
        <p:spPr>
          <a:xfrm flipH="1" flipV="1">
            <a:off x="6913017" y="1590208"/>
            <a:ext cx="4043737" cy="5305892"/>
          </a:xfrm>
          <a:custGeom>
            <a:avLst/>
            <a:gdLst>
              <a:gd name="connsiteX0" fmla="*/ 389113 w 4043737"/>
              <a:gd name="connsiteY0" fmla="*/ 5305892 h 5305892"/>
              <a:gd name="connsiteX1" fmla="*/ 373996 w 4043737"/>
              <a:gd name="connsiteY1" fmla="*/ 5295495 h 5305892"/>
              <a:gd name="connsiteX2" fmla="*/ 0 w 4043737"/>
              <a:gd name="connsiteY2" fmla="*/ 4711159 h 5305892"/>
              <a:gd name="connsiteX3" fmla="*/ 2281471 w 4043737"/>
              <a:gd name="connsiteY3" fmla="*/ 1393799 h 5305892"/>
              <a:gd name="connsiteX4" fmla="*/ 2285250 w 4043737"/>
              <a:gd name="connsiteY4" fmla="*/ 1396398 h 5305892"/>
              <a:gd name="connsiteX5" fmla="*/ 3245605 w 4043737"/>
              <a:gd name="connsiteY5" fmla="*/ 0 h 5305892"/>
              <a:gd name="connsiteX6" fmla="*/ 4043737 w 4043737"/>
              <a:gd name="connsiteY6" fmla="*/ 0 h 5305892"/>
              <a:gd name="connsiteX7" fmla="*/ 1810872 w 4043737"/>
              <a:gd name="connsiteY7" fmla="*/ 3246685 h 5305892"/>
              <a:gd name="connsiteX8" fmla="*/ 1807092 w 4043737"/>
              <a:gd name="connsiteY8" fmla="*/ 3244086 h 5305892"/>
              <a:gd name="connsiteX9" fmla="*/ 389113 w 4043737"/>
              <a:gd name="connsiteY9" fmla="*/ 5305892 h 5305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43737" h="5305892">
                <a:moveTo>
                  <a:pt x="389113" y="5305892"/>
                </a:moveTo>
                <a:lnTo>
                  <a:pt x="373996" y="5295495"/>
                </a:lnTo>
                <a:lnTo>
                  <a:pt x="0" y="4711159"/>
                </a:lnTo>
                <a:lnTo>
                  <a:pt x="2281471" y="1393799"/>
                </a:lnTo>
                <a:lnTo>
                  <a:pt x="2285250" y="1396398"/>
                </a:lnTo>
                <a:lnTo>
                  <a:pt x="3245605" y="0"/>
                </a:lnTo>
                <a:lnTo>
                  <a:pt x="4043737" y="0"/>
                </a:lnTo>
                <a:lnTo>
                  <a:pt x="1810872" y="3246685"/>
                </a:lnTo>
                <a:lnTo>
                  <a:pt x="1807092" y="3244086"/>
                </a:lnTo>
                <a:lnTo>
                  <a:pt x="389113" y="5305892"/>
                </a:lnTo>
                <a:close/>
              </a:path>
            </a:pathLst>
          </a:custGeom>
          <a:solidFill>
            <a:srgbClr val="88A378">
              <a:alpha val="30000"/>
            </a:srgbClr>
          </a:solidFill>
          <a:ln>
            <a:solidFill>
              <a:srgbClr val="D3DCC5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8" name="任意多边形 817"/>
          <p:cNvSpPr/>
          <p:nvPr/>
        </p:nvSpPr>
        <p:spPr>
          <a:xfrm flipV="1">
            <a:off x="7083520" y="5123204"/>
            <a:ext cx="1610447" cy="1772896"/>
          </a:xfrm>
          <a:custGeom>
            <a:avLst/>
            <a:gdLst>
              <a:gd name="connsiteX0" fmla="*/ 391161 w 1610447"/>
              <a:gd name="connsiteY0" fmla="*/ 1772896 h 1772896"/>
              <a:gd name="connsiteX1" fmla="*/ 1610447 w 1610447"/>
              <a:gd name="connsiteY1" fmla="*/ 0 h 1772896"/>
              <a:gd name="connsiteX2" fmla="*/ 812315 w 1610447"/>
              <a:gd name="connsiteY2" fmla="*/ 0 h 1772896"/>
              <a:gd name="connsiteX3" fmla="*/ 0 w 1610447"/>
              <a:gd name="connsiteY3" fmla="*/ 1181142 h 1772896"/>
              <a:gd name="connsiteX4" fmla="*/ 90309 w 1610447"/>
              <a:gd name="connsiteY4" fmla="*/ 1322243 h 1772896"/>
              <a:gd name="connsiteX5" fmla="*/ 143955 w 1610447"/>
              <a:gd name="connsiteY5" fmla="*/ 1400247 h 1772896"/>
              <a:gd name="connsiteX6" fmla="*/ 141371 w 1610447"/>
              <a:gd name="connsiteY6" fmla="*/ 1402024 h 1772896"/>
              <a:gd name="connsiteX7" fmla="*/ 368976 w 1610447"/>
              <a:gd name="connsiteY7" fmla="*/ 1757638 h 1772896"/>
              <a:gd name="connsiteX8" fmla="*/ 391161 w 1610447"/>
              <a:gd name="connsiteY8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447" h="1772896">
                <a:moveTo>
                  <a:pt x="391161" y="1772896"/>
                </a:moveTo>
                <a:lnTo>
                  <a:pt x="1610447" y="0"/>
                </a:lnTo>
                <a:lnTo>
                  <a:pt x="812315" y="0"/>
                </a:lnTo>
                <a:lnTo>
                  <a:pt x="0" y="1181142"/>
                </a:lnTo>
                <a:lnTo>
                  <a:pt x="90309" y="1322243"/>
                </a:lnTo>
                <a:lnTo>
                  <a:pt x="143955" y="1400247"/>
                </a:lnTo>
                <a:lnTo>
                  <a:pt x="141371" y="1402024"/>
                </a:lnTo>
                <a:lnTo>
                  <a:pt x="368976" y="1757638"/>
                </a:lnTo>
                <a:lnTo>
                  <a:pt x="391161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 flipH="1" flipV="1">
            <a:off x="1562519" y="5459183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5249">
              <a:alpha val="35000"/>
            </a:srgbClr>
          </a:solidFill>
          <a:ln>
            <a:solidFill>
              <a:srgbClr val="EFB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 flipH="1" flipV="1">
            <a:off x="4012411" y="4491805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9A67A">
              <a:alpha val="35000"/>
            </a:srgbClr>
          </a:solidFill>
          <a:ln>
            <a:solidFill>
              <a:srgbClr val="CFDA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 flipV="1">
            <a:off x="6694090" y="51232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6F65">
              <a:alpha val="35000"/>
            </a:srgbClr>
          </a:solidFill>
          <a:ln>
            <a:solidFill>
              <a:srgbClr val="F2C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/>
          <p:cNvCxnSpPr/>
          <p:nvPr/>
        </p:nvCxnSpPr>
        <p:spPr>
          <a:xfrm>
            <a:off x="796570" y="787717"/>
            <a:ext cx="78973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平行四边形 40"/>
          <p:cNvSpPr/>
          <p:nvPr/>
        </p:nvSpPr>
        <p:spPr>
          <a:xfrm>
            <a:off x="361594" y="316056"/>
            <a:ext cx="1038811" cy="479165"/>
          </a:xfrm>
          <a:prstGeom prst="parallelogram">
            <a:avLst/>
          </a:prstGeom>
          <a:solidFill>
            <a:srgbClr val="346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370687" y="294028"/>
            <a:ext cx="1020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544759" y="258802"/>
            <a:ext cx="3397084" cy="525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400" b="1" dirty="0">
                <a:solidFill>
                  <a:srgbClr val="E49B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算法改进前后</a:t>
            </a:r>
            <a:r>
              <a:rPr lang="zh-CN" altLang="en-US" sz="2400" b="1" dirty="0" smtClean="0">
                <a:solidFill>
                  <a:srgbClr val="E49B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</a:t>
            </a:r>
            <a:r>
              <a:rPr lang="en-US" altLang="zh-CN" sz="2400" b="1" dirty="0" smtClean="0">
                <a:solidFill>
                  <a:srgbClr val="E49B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 smtClean="0">
                <a:solidFill>
                  <a:srgbClr val="E49B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权值</a:t>
            </a:r>
            <a:endParaRPr lang="zh-CN" altLang="en-US" sz="2400" b="1" dirty="0">
              <a:solidFill>
                <a:srgbClr val="E49B3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313" y="1566767"/>
            <a:ext cx="7048500" cy="285750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3"/>
          <a:stretch/>
        </p:blipFill>
        <p:spPr>
          <a:xfrm>
            <a:off x="1390688" y="4402619"/>
            <a:ext cx="3705225" cy="874076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3258136" y="5384873"/>
            <a:ext cx="6096000" cy="523220"/>
          </a:xfrm>
          <a:prstGeom prst="rect">
            <a:avLst/>
          </a:prstGeom>
        </p:spPr>
        <p:txBody>
          <a:bodyPr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lvl="0"/>
            <a:r>
              <a:rPr lang="en-US" altLang="zh-CN" sz="2800" b="1" dirty="0" smtClean="0">
                <a:ln>
                  <a:prstDash val="solid"/>
                </a:ln>
                <a:solidFill>
                  <a:srgbClr val="FF0000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E</a:t>
            </a:r>
            <a:r>
              <a:rPr lang="zh-CN" altLang="en-US" sz="2800" b="1" dirty="0" smtClean="0">
                <a:ln>
                  <a:prstDash val="solid"/>
                </a:ln>
                <a:solidFill>
                  <a:srgbClr val="FF0000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越大，受特征点影响大，越扭曲</a:t>
            </a:r>
            <a:endParaRPr lang="zh-CN" altLang="zh-CN" sz="2800" b="1" dirty="0">
              <a:ln>
                <a:prstDash val="solid"/>
              </a:ln>
              <a:solidFill>
                <a:srgbClr val="FF0000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079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1168</TotalTime>
  <Words>233</Words>
  <Application>Microsoft Macintosh PowerPoint</Application>
  <PresentationFormat>宽屏</PresentationFormat>
  <Paragraphs>75</Paragraphs>
  <Slides>15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Calibri</vt:lpstr>
      <vt:lpstr>Calibri Light</vt:lpstr>
      <vt:lpstr>Times New Roman</vt:lpstr>
      <vt:lpstr>宋体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Microsoft Office 用户</cp:lastModifiedBy>
  <cp:revision>95</cp:revision>
  <dcterms:created xsi:type="dcterms:W3CDTF">2014-12-17T13:36:09Z</dcterms:created>
  <dcterms:modified xsi:type="dcterms:W3CDTF">2017-06-14T15:02:07Z</dcterms:modified>
</cp:coreProperties>
</file>